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19"/>
  </p:notesMasterIdLst>
  <p:handoutMasterIdLst>
    <p:handoutMasterId r:id="rId20"/>
  </p:handoutMasterIdLst>
  <p:sldIdLst>
    <p:sldId id="304" r:id="rId5"/>
    <p:sldId id="271" r:id="rId6"/>
    <p:sldId id="306" r:id="rId7"/>
    <p:sldId id="319" r:id="rId8"/>
    <p:sldId id="308" r:id="rId9"/>
    <p:sldId id="313" r:id="rId10"/>
    <p:sldId id="322" r:id="rId11"/>
    <p:sldId id="307" r:id="rId12"/>
    <p:sldId id="321" r:id="rId13"/>
    <p:sldId id="320" r:id="rId14"/>
    <p:sldId id="312" r:id="rId15"/>
    <p:sldId id="318" r:id="rId16"/>
    <p:sldId id="311" r:id="rId17"/>
    <p:sldId id="29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529" userDrawn="1">
          <p15:clr>
            <a:srgbClr val="A4A3A4"/>
          </p15:clr>
        </p15:guide>
        <p15:guide id="4" pos="7083" userDrawn="1">
          <p15:clr>
            <a:srgbClr val="A4A3A4"/>
          </p15:clr>
        </p15:guide>
        <p15:guide id="5" orient="horz" pos="323" userDrawn="1">
          <p15:clr>
            <a:srgbClr val="A4A3A4"/>
          </p15:clr>
        </p15:guide>
        <p15:guide id="6" orient="horz" pos="377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rick Morrison" initials="PM" lastIdx="0" clrIdx="0">
    <p:extLst>
      <p:ext uri="{19B8F6BF-5375-455C-9EA6-DF929625EA0E}">
        <p15:presenceInfo xmlns:p15="http://schemas.microsoft.com/office/powerpoint/2012/main" userId="8a080708df6c277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 pos="529"/>
        <p:guide pos="7083"/>
        <p:guide orient="horz" pos="323"/>
        <p:guide orient="horz" pos="377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rcy Chebet Cheruiyot (Intern)" userId="S::mercy.cheruiyot@un.org::9529782b-2d3f-478b-8c6b-8686f0e09e4b" providerId="AD" clId="Web-{965A78C9-B9E3-81D2-7538-917269CB8BE8}"/>
    <pc:docChg chg="modSld">
      <pc:chgData name="Mercy Chebet Cheruiyot (Intern)" userId="S::mercy.cheruiyot@un.org::9529782b-2d3f-478b-8c6b-8686f0e09e4b" providerId="AD" clId="Web-{965A78C9-B9E3-81D2-7538-917269CB8BE8}" dt="2024-08-12T12:06:44.111" v="5" actId="1076"/>
      <pc:docMkLst>
        <pc:docMk/>
      </pc:docMkLst>
      <pc:sldChg chg="modSp">
        <pc:chgData name="Mercy Chebet Cheruiyot (Intern)" userId="S::mercy.cheruiyot@un.org::9529782b-2d3f-478b-8c6b-8686f0e09e4b" providerId="AD" clId="Web-{965A78C9-B9E3-81D2-7538-917269CB8BE8}" dt="2024-08-12T12:06:44.111" v="5" actId="1076"/>
        <pc:sldMkLst>
          <pc:docMk/>
          <pc:sldMk cId="658433793" sldId="322"/>
        </pc:sldMkLst>
        <pc:graphicFrameChg chg="mod">
          <ac:chgData name="Mercy Chebet Cheruiyot (Intern)" userId="S::mercy.cheruiyot@un.org::9529782b-2d3f-478b-8c6b-8686f0e09e4b" providerId="AD" clId="Web-{965A78C9-B9E3-81D2-7538-917269CB8BE8}" dt="2024-08-12T12:06:44.111" v="5" actId="1076"/>
          <ac:graphicFrameMkLst>
            <pc:docMk/>
            <pc:sldMk cId="658433793" sldId="322"/>
            <ac:graphicFrameMk id="5" creationId="{2343C056-5A49-7289-724C-4A8C6A64F9D5}"/>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5DB5E5-CB4F-3A42-A0D3-5D9D89C8C7EF}" type="doc">
      <dgm:prSet loTypeId="urn:microsoft.com/office/officeart/2005/8/layout/chevron1" loCatId="" qsTypeId="urn:microsoft.com/office/officeart/2005/8/quickstyle/simple1" qsCatId="simple" csTypeId="urn:microsoft.com/office/officeart/2005/8/colors/accent1_2" csCatId="accent1" phldr="1"/>
      <dgm:spPr/>
    </dgm:pt>
    <dgm:pt modelId="{4ACB9CA7-696F-FF49-AE3B-A4E5DD2DB1C9}">
      <dgm:prSet phldrT="[Text]" custT="1"/>
      <dgm:spPr>
        <a:solidFill>
          <a:srgbClr val="92D050"/>
        </a:solidFill>
        <a:ln>
          <a:solidFill>
            <a:srgbClr val="0070C0"/>
          </a:solidFill>
        </a:ln>
      </dgm:spPr>
      <dgm:t>
        <a:bodyPr/>
        <a:lstStyle/>
        <a:p>
          <a:r>
            <a:rPr lang="en-US" sz="2000" b="1">
              <a:solidFill>
                <a:schemeClr val="bg1"/>
              </a:solidFill>
            </a:rPr>
            <a:t>Sustainable</a:t>
          </a:r>
        </a:p>
      </dgm:t>
    </dgm:pt>
    <dgm:pt modelId="{E03FAEF8-9995-834E-94D7-FF7B1ADE4D0E}" type="parTrans" cxnId="{3668241D-1A00-2946-8383-EB53A3CE564D}">
      <dgm:prSet/>
      <dgm:spPr/>
      <dgm:t>
        <a:bodyPr/>
        <a:lstStyle/>
        <a:p>
          <a:endParaRPr lang="en-US"/>
        </a:p>
      </dgm:t>
    </dgm:pt>
    <dgm:pt modelId="{C19F9A81-3CEF-2C43-81F5-0E147AF5C1F9}" type="sibTrans" cxnId="{3668241D-1A00-2946-8383-EB53A3CE564D}">
      <dgm:prSet/>
      <dgm:spPr/>
      <dgm:t>
        <a:bodyPr/>
        <a:lstStyle/>
        <a:p>
          <a:endParaRPr lang="en-US"/>
        </a:p>
      </dgm:t>
    </dgm:pt>
    <dgm:pt modelId="{275C48DB-ABEC-6D48-BE41-5AB2922FB8EB}">
      <dgm:prSet phldrT="[Text]" custT="1"/>
      <dgm:spPr>
        <a:ln>
          <a:solidFill>
            <a:srgbClr val="0070C0"/>
          </a:solidFill>
        </a:ln>
      </dgm:spPr>
      <dgm:t>
        <a:bodyPr/>
        <a:lstStyle/>
        <a:p>
          <a:r>
            <a:rPr lang="en-US" sz="2000" b="1">
              <a:solidFill>
                <a:schemeClr val="bg1"/>
              </a:solidFill>
            </a:rPr>
            <a:t>Scalable</a:t>
          </a:r>
        </a:p>
      </dgm:t>
    </dgm:pt>
    <dgm:pt modelId="{3296EBC1-AF54-234E-B225-946E4DC6D6DA}" type="parTrans" cxnId="{AF39083B-2B37-124C-8E9B-26DCE92181B2}">
      <dgm:prSet/>
      <dgm:spPr/>
      <dgm:t>
        <a:bodyPr/>
        <a:lstStyle/>
        <a:p>
          <a:endParaRPr lang="en-US"/>
        </a:p>
      </dgm:t>
    </dgm:pt>
    <dgm:pt modelId="{985A9CF0-17B8-D449-A367-0B827C35D7BD}" type="sibTrans" cxnId="{AF39083B-2B37-124C-8E9B-26DCE92181B2}">
      <dgm:prSet/>
      <dgm:spPr/>
      <dgm:t>
        <a:bodyPr/>
        <a:lstStyle/>
        <a:p>
          <a:endParaRPr lang="en-US"/>
        </a:p>
      </dgm:t>
    </dgm:pt>
    <dgm:pt modelId="{75112AFC-663C-F249-999F-16EA926CB614}">
      <dgm:prSet phldrT="[Text]"/>
      <dgm:spPr/>
      <dgm:t>
        <a:bodyPr/>
        <a:lstStyle/>
        <a:p>
          <a:r>
            <a:rPr lang="en-US" b="0">
              <a:solidFill>
                <a:schemeClr val="tx1"/>
              </a:solidFill>
              <a:effectLst/>
            </a:rPr>
            <a:t>Can be realistically extended geographically and/or to additional beneficiary groups beyond the life of a single project. </a:t>
          </a:r>
          <a:endParaRPr lang="en-US"/>
        </a:p>
      </dgm:t>
    </dgm:pt>
    <dgm:pt modelId="{68AFCFDF-258C-A54B-88CE-8C9027080F4D}" type="parTrans" cxnId="{D42F7AC1-EFB2-B049-8947-199CD32E3667}">
      <dgm:prSet/>
      <dgm:spPr/>
      <dgm:t>
        <a:bodyPr/>
        <a:lstStyle/>
        <a:p>
          <a:endParaRPr lang="en-US"/>
        </a:p>
      </dgm:t>
    </dgm:pt>
    <dgm:pt modelId="{FAF31F8F-7482-2149-B405-6AD278229582}" type="sibTrans" cxnId="{D42F7AC1-EFB2-B049-8947-199CD32E3667}">
      <dgm:prSet/>
      <dgm:spPr/>
      <dgm:t>
        <a:bodyPr/>
        <a:lstStyle/>
        <a:p>
          <a:endParaRPr lang="en-US"/>
        </a:p>
      </dgm:t>
    </dgm:pt>
    <dgm:pt modelId="{F63B9277-67D3-7E44-96B8-EB7E97807BA0}">
      <dgm:prSet/>
      <dgm:spPr/>
      <dgm:t>
        <a:bodyPr/>
        <a:lstStyle/>
        <a:p>
          <a:r>
            <a:rPr lang="en-US" b="0">
              <a:solidFill>
                <a:schemeClr val="tx1"/>
              </a:solidFill>
              <a:effectLst/>
            </a:rPr>
            <a:t>Financially sustainable </a:t>
          </a:r>
          <a:endParaRPr lang="en-US"/>
        </a:p>
      </dgm:t>
    </dgm:pt>
    <dgm:pt modelId="{93A9B856-387F-E045-871B-0F1D2732B85A}" type="parTrans" cxnId="{09A70343-1B48-1346-878B-AC225BD51D71}">
      <dgm:prSet/>
      <dgm:spPr/>
      <dgm:t>
        <a:bodyPr/>
        <a:lstStyle/>
        <a:p>
          <a:endParaRPr lang="en-US"/>
        </a:p>
      </dgm:t>
    </dgm:pt>
    <dgm:pt modelId="{899D779E-9AFA-BF4D-B199-0B0AB7215943}" type="sibTrans" cxnId="{09A70343-1B48-1346-878B-AC225BD51D71}">
      <dgm:prSet/>
      <dgm:spPr/>
      <dgm:t>
        <a:bodyPr/>
        <a:lstStyle/>
        <a:p>
          <a:endParaRPr lang="en-US"/>
        </a:p>
      </dgm:t>
    </dgm:pt>
    <dgm:pt modelId="{31316C0B-0D98-EE4F-8D5A-6F03420074AB}">
      <dgm:prSet/>
      <dgm:spPr/>
      <dgm:t>
        <a:bodyPr/>
        <a:lstStyle/>
        <a:p>
          <a:r>
            <a:rPr lang="en-US" b="0">
              <a:solidFill>
                <a:schemeClr val="tx1"/>
              </a:solidFill>
              <a:effectLst/>
            </a:rPr>
            <a:t>Politically sustainable </a:t>
          </a:r>
        </a:p>
      </dgm:t>
    </dgm:pt>
    <dgm:pt modelId="{5D4AA7A5-F873-7C48-8BD2-4B88808EB245}" type="parTrans" cxnId="{CEF9FD4B-9DE7-274A-A61A-0B20F0328934}">
      <dgm:prSet/>
      <dgm:spPr/>
      <dgm:t>
        <a:bodyPr/>
        <a:lstStyle/>
        <a:p>
          <a:endParaRPr lang="en-US"/>
        </a:p>
      </dgm:t>
    </dgm:pt>
    <dgm:pt modelId="{41EA6203-C60A-DC4D-A00C-68208D91CD22}" type="sibTrans" cxnId="{CEF9FD4B-9DE7-274A-A61A-0B20F0328934}">
      <dgm:prSet/>
      <dgm:spPr/>
      <dgm:t>
        <a:bodyPr/>
        <a:lstStyle/>
        <a:p>
          <a:endParaRPr lang="en-US"/>
        </a:p>
      </dgm:t>
    </dgm:pt>
    <dgm:pt modelId="{EDCEF7B9-BBE2-E047-9314-C14BEB4DFC46}">
      <dgm:prSet/>
      <dgm:spPr/>
      <dgm:t>
        <a:bodyPr/>
        <a:lstStyle/>
        <a:p>
          <a:r>
            <a:rPr lang="en-US" b="0">
              <a:solidFill>
                <a:schemeClr val="tx1"/>
              </a:solidFill>
              <a:effectLst/>
            </a:rPr>
            <a:t>Administratively/operationally sustainable</a:t>
          </a:r>
        </a:p>
      </dgm:t>
    </dgm:pt>
    <dgm:pt modelId="{A4A2BEBF-D571-344F-9444-A7B40B05C0B9}" type="parTrans" cxnId="{E9D0F655-3F64-8D42-AC5E-6BA6CEDC46A0}">
      <dgm:prSet/>
      <dgm:spPr/>
      <dgm:t>
        <a:bodyPr/>
        <a:lstStyle/>
        <a:p>
          <a:endParaRPr lang="en-US"/>
        </a:p>
      </dgm:t>
    </dgm:pt>
    <dgm:pt modelId="{F4C07023-AD7C-DD4C-835B-20FA4E5B145D}" type="sibTrans" cxnId="{E9D0F655-3F64-8D42-AC5E-6BA6CEDC46A0}">
      <dgm:prSet/>
      <dgm:spPr/>
      <dgm:t>
        <a:bodyPr/>
        <a:lstStyle/>
        <a:p>
          <a:endParaRPr lang="en-US"/>
        </a:p>
      </dgm:t>
    </dgm:pt>
    <dgm:pt modelId="{564A6A9E-3D30-2C4A-B691-2F4D932AFC8C}">
      <dgm:prSet/>
      <dgm:spPr/>
      <dgm:t>
        <a:bodyPr/>
        <a:lstStyle/>
        <a:p>
          <a:r>
            <a:rPr lang="en-US" b="0">
              <a:solidFill>
                <a:schemeClr val="tx1"/>
              </a:solidFill>
              <a:effectLst/>
            </a:rPr>
            <a:t>Environmentally sustainable</a:t>
          </a:r>
        </a:p>
      </dgm:t>
    </dgm:pt>
    <dgm:pt modelId="{F9A11B0A-407A-1F4D-A64A-2EBA037D9945}" type="parTrans" cxnId="{294FEFD8-77CD-EF4F-BC23-0E2BB99B346B}">
      <dgm:prSet/>
      <dgm:spPr/>
      <dgm:t>
        <a:bodyPr/>
        <a:lstStyle/>
        <a:p>
          <a:endParaRPr lang="en-US"/>
        </a:p>
      </dgm:t>
    </dgm:pt>
    <dgm:pt modelId="{98B74651-6337-FC46-83EB-5AA79279294F}" type="sibTrans" cxnId="{294FEFD8-77CD-EF4F-BC23-0E2BB99B346B}">
      <dgm:prSet/>
      <dgm:spPr/>
      <dgm:t>
        <a:bodyPr/>
        <a:lstStyle/>
        <a:p>
          <a:endParaRPr lang="en-US"/>
        </a:p>
      </dgm:t>
    </dgm:pt>
    <dgm:pt modelId="{2C508A69-9D6D-924A-9A3D-973EF9EBB529}">
      <dgm:prSet/>
      <dgm:spPr/>
      <dgm:t>
        <a:bodyPr/>
        <a:lstStyle/>
        <a:p>
          <a:r>
            <a:rPr lang="en-US" b="0">
              <a:solidFill>
                <a:schemeClr val="tx1"/>
              </a:solidFill>
              <a:effectLst/>
            </a:rPr>
            <a:t>Technically feasible</a:t>
          </a:r>
        </a:p>
      </dgm:t>
    </dgm:pt>
    <dgm:pt modelId="{059E60AC-E2A4-CE4C-993B-6C8A571F147A}" type="parTrans" cxnId="{7EC4675E-2143-DB47-811C-1AA22A015453}">
      <dgm:prSet/>
      <dgm:spPr/>
      <dgm:t>
        <a:bodyPr/>
        <a:lstStyle/>
        <a:p>
          <a:endParaRPr lang="en-US"/>
        </a:p>
      </dgm:t>
    </dgm:pt>
    <dgm:pt modelId="{6249CFD2-2B3D-494C-A7F0-95DEADAC1617}" type="sibTrans" cxnId="{7EC4675E-2143-DB47-811C-1AA22A015453}">
      <dgm:prSet/>
      <dgm:spPr/>
      <dgm:t>
        <a:bodyPr/>
        <a:lstStyle/>
        <a:p>
          <a:endParaRPr lang="en-US"/>
        </a:p>
      </dgm:t>
    </dgm:pt>
    <dgm:pt modelId="{DA166E02-24A8-E146-B9F9-7E48AF96A6CB}">
      <dgm:prSet/>
      <dgm:spPr/>
      <dgm:t>
        <a:bodyPr/>
        <a:lstStyle/>
        <a:p>
          <a:r>
            <a:rPr lang="en-US" b="0">
              <a:solidFill>
                <a:schemeClr val="tx1"/>
              </a:solidFill>
              <a:effectLst/>
            </a:rPr>
            <a:t>Politically tenable</a:t>
          </a:r>
        </a:p>
      </dgm:t>
    </dgm:pt>
    <dgm:pt modelId="{70BB0C84-4659-D042-BAE8-1DE124E86315}" type="parTrans" cxnId="{BE7D191E-01FB-CE45-BA90-5E8D618F1DBC}">
      <dgm:prSet/>
      <dgm:spPr/>
      <dgm:t>
        <a:bodyPr/>
        <a:lstStyle/>
        <a:p>
          <a:endParaRPr lang="en-US"/>
        </a:p>
      </dgm:t>
    </dgm:pt>
    <dgm:pt modelId="{81FBECB3-3282-224F-94C2-4C27180AAD10}" type="sibTrans" cxnId="{BE7D191E-01FB-CE45-BA90-5E8D618F1DBC}">
      <dgm:prSet/>
      <dgm:spPr/>
      <dgm:t>
        <a:bodyPr/>
        <a:lstStyle/>
        <a:p>
          <a:endParaRPr lang="en-US"/>
        </a:p>
      </dgm:t>
    </dgm:pt>
    <dgm:pt modelId="{87F67F62-38DC-F04C-8875-8DF654E884BA}">
      <dgm:prSet/>
      <dgm:spPr/>
      <dgm:t>
        <a:bodyPr/>
        <a:lstStyle/>
        <a:p>
          <a:r>
            <a:rPr lang="en-US" b="0">
              <a:solidFill>
                <a:schemeClr val="tx1"/>
              </a:solidFill>
              <a:effectLst/>
            </a:rPr>
            <a:t>Financially feasible</a:t>
          </a:r>
        </a:p>
      </dgm:t>
    </dgm:pt>
    <dgm:pt modelId="{AF508BB6-D61A-BD41-989A-70E85186BD50}" type="parTrans" cxnId="{D89BB8A3-12E9-5441-A19F-2168A8025DD2}">
      <dgm:prSet/>
      <dgm:spPr/>
      <dgm:t>
        <a:bodyPr/>
        <a:lstStyle/>
        <a:p>
          <a:endParaRPr lang="en-US"/>
        </a:p>
      </dgm:t>
    </dgm:pt>
    <dgm:pt modelId="{6C5C11C3-1B7F-9E44-BDAA-71676EA389E2}" type="sibTrans" cxnId="{D89BB8A3-12E9-5441-A19F-2168A8025DD2}">
      <dgm:prSet/>
      <dgm:spPr/>
      <dgm:t>
        <a:bodyPr/>
        <a:lstStyle/>
        <a:p>
          <a:endParaRPr lang="en-US"/>
        </a:p>
      </dgm:t>
    </dgm:pt>
    <dgm:pt modelId="{60055DCF-C0B7-E745-BC5A-98B5CA2356F9}">
      <dgm:prSet custT="1"/>
      <dgm:spPr>
        <a:solidFill>
          <a:schemeClr val="accent3">
            <a:lumMod val="75000"/>
          </a:schemeClr>
        </a:solidFill>
        <a:ln>
          <a:solidFill>
            <a:srgbClr val="0070C0"/>
          </a:solidFill>
        </a:ln>
      </dgm:spPr>
      <dgm:t>
        <a:bodyPr/>
        <a:lstStyle/>
        <a:p>
          <a:r>
            <a:rPr lang="en-US" sz="2000" b="1">
              <a:solidFill>
                <a:schemeClr val="bg1"/>
              </a:solidFill>
              <a:effectLst/>
            </a:rPr>
            <a:t>Transformational</a:t>
          </a:r>
        </a:p>
      </dgm:t>
    </dgm:pt>
    <dgm:pt modelId="{6B600B9E-CBAC-3F4A-A69F-03E5897D4EB5}" type="parTrans" cxnId="{AD545E51-F210-3444-97FF-F10279E51E52}">
      <dgm:prSet/>
      <dgm:spPr/>
      <dgm:t>
        <a:bodyPr/>
        <a:lstStyle/>
        <a:p>
          <a:endParaRPr lang="en-US"/>
        </a:p>
      </dgm:t>
    </dgm:pt>
    <dgm:pt modelId="{7398E99E-1EAC-414B-AEE4-7C54B31833EB}" type="sibTrans" cxnId="{AD545E51-F210-3444-97FF-F10279E51E52}">
      <dgm:prSet/>
      <dgm:spPr/>
      <dgm:t>
        <a:bodyPr/>
        <a:lstStyle/>
        <a:p>
          <a:endParaRPr lang="en-US"/>
        </a:p>
      </dgm:t>
    </dgm:pt>
    <dgm:pt modelId="{1ACEB12B-8812-7647-B594-7925DB43EFAE}">
      <dgm:prSet/>
      <dgm:spPr/>
      <dgm:t>
        <a:bodyPr/>
        <a:lstStyle/>
        <a:p>
          <a:r>
            <a:rPr lang="en-US" b="0">
              <a:solidFill>
                <a:schemeClr val="tx1"/>
              </a:solidFill>
              <a:effectLst/>
            </a:rPr>
            <a:t>Realistic timelines</a:t>
          </a:r>
        </a:p>
      </dgm:t>
    </dgm:pt>
    <dgm:pt modelId="{3CE1BFD8-C145-8A42-B62F-0D12D1A01A60}" type="parTrans" cxnId="{08F9419A-2172-9742-9333-8923DCCE2CB1}">
      <dgm:prSet/>
      <dgm:spPr/>
      <dgm:t>
        <a:bodyPr/>
        <a:lstStyle/>
        <a:p>
          <a:endParaRPr lang="en-US"/>
        </a:p>
      </dgm:t>
    </dgm:pt>
    <dgm:pt modelId="{6E8EABD9-27B7-C74C-90F5-95ADE6AA4767}" type="sibTrans" cxnId="{08F9419A-2172-9742-9333-8923DCCE2CB1}">
      <dgm:prSet/>
      <dgm:spPr/>
      <dgm:t>
        <a:bodyPr/>
        <a:lstStyle/>
        <a:p>
          <a:endParaRPr lang="en-US"/>
        </a:p>
      </dgm:t>
    </dgm:pt>
    <dgm:pt modelId="{797F84F8-B9CF-EC4F-85B7-EB9576BE5E18}">
      <dgm:prSet custT="1"/>
      <dgm:spPr/>
      <dgm:t>
        <a:bodyPr/>
        <a:lstStyle/>
        <a:p>
          <a:r>
            <a:rPr lang="en-US" sz="1600" b="0">
              <a:solidFill>
                <a:schemeClr val="tx1"/>
              </a:solidFill>
              <a:effectLst/>
            </a:rPr>
            <a:t>Able to produce a big change or improvement in a situation: (both for IDPs and host communities, and city more broadly)</a:t>
          </a:r>
        </a:p>
      </dgm:t>
    </dgm:pt>
    <dgm:pt modelId="{33887573-576F-D745-9076-803F764A55BA}" type="parTrans" cxnId="{E0B84640-F471-CB46-B403-EE565D8DB290}">
      <dgm:prSet/>
      <dgm:spPr/>
      <dgm:t>
        <a:bodyPr/>
        <a:lstStyle/>
        <a:p>
          <a:endParaRPr lang="en-US"/>
        </a:p>
      </dgm:t>
    </dgm:pt>
    <dgm:pt modelId="{2EB51A23-24E1-4745-A46E-F989C6D16F53}" type="sibTrans" cxnId="{E0B84640-F471-CB46-B403-EE565D8DB290}">
      <dgm:prSet/>
      <dgm:spPr/>
      <dgm:t>
        <a:bodyPr/>
        <a:lstStyle/>
        <a:p>
          <a:endParaRPr lang="en-US"/>
        </a:p>
      </dgm:t>
    </dgm:pt>
    <dgm:pt modelId="{50FDDE6B-136F-E342-BA65-760B8EF1B235}">
      <dgm:prSet custT="1"/>
      <dgm:spPr/>
      <dgm:t>
        <a:bodyPr/>
        <a:lstStyle/>
        <a:p>
          <a:endParaRPr lang="en-US" sz="2000" b="1">
            <a:solidFill>
              <a:schemeClr val="bg1"/>
            </a:solidFill>
            <a:effectLst/>
          </a:endParaRPr>
        </a:p>
      </dgm:t>
    </dgm:pt>
    <dgm:pt modelId="{FB07B942-A52E-7745-9A1E-996B3BB5D4F5}" type="parTrans" cxnId="{BAF0A98D-60E8-614E-9D1C-795AD1B6D792}">
      <dgm:prSet/>
      <dgm:spPr/>
      <dgm:t>
        <a:bodyPr/>
        <a:lstStyle/>
        <a:p>
          <a:endParaRPr lang="en-US"/>
        </a:p>
      </dgm:t>
    </dgm:pt>
    <dgm:pt modelId="{0E528B8D-3111-9141-9665-171E9D028B22}" type="sibTrans" cxnId="{BAF0A98D-60E8-614E-9D1C-795AD1B6D792}">
      <dgm:prSet/>
      <dgm:spPr/>
      <dgm:t>
        <a:bodyPr/>
        <a:lstStyle/>
        <a:p>
          <a:endParaRPr lang="en-US"/>
        </a:p>
      </dgm:t>
    </dgm:pt>
    <dgm:pt modelId="{FE3088A4-7A9E-2B4D-B676-A680DAEF9CBC}">
      <dgm:prSet custT="1"/>
      <dgm:spPr/>
      <dgm:t>
        <a:bodyPr/>
        <a:lstStyle/>
        <a:p>
          <a:r>
            <a:rPr lang="en-US" sz="1600" b="0">
              <a:solidFill>
                <a:schemeClr val="tx1"/>
              </a:solidFill>
              <a:effectLst/>
            </a:rPr>
            <a:t>(“Win-wins” in terms of effective and inclusive governance, access to basic services, green urban growth, livelihoods, etc.)</a:t>
          </a:r>
        </a:p>
      </dgm:t>
    </dgm:pt>
    <dgm:pt modelId="{9493869F-87EB-8249-BC12-9E353ECDCDEE}" type="parTrans" cxnId="{26A0DC3F-41C9-754D-A82A-0473D2FA2C89}">
      <dgm:prSet/>
      <dgm:spPr/>
      <dgm:t>
        <a:bodyPr/>
        <a:lstStyle/>
        <a:p>
          <a:endParaRPr lang="en-US"/>
        </a:p>
      </dgm:t>
    </dgm:pt>
    <dgm:pt modelId="{7E6B8544-20B8-FD40-87B0-A1BAC944BA04}" type="sibTrans" cxnId="{26A0DC3F-41C9-754D-A82A-0473D2FA2C89}">
      <dgm:prSet/>
      <dgm:spPr/>
      <dgm:t>
        <a:bodyPr/>
        <a:lstStyle/>
        <a:p>
          <a:endParaRPr lang="en-US"/>
        </a:p>
      </dgm:t>
    </dgm:pt>
    <dgm:pt modelId="{EA8EA5F6-8027-7A4D-99AC-2D94A0FFFCA1}">
      <dgm:prSet/>
      <dgm:spPr/>
      <dgm:t>
        <a:bodyPr/>
        <a:lstStyle/>
        <a:p>
          <a:endParaRPr lang="en-US"/>
        </a:p>
      </dgm:t>
    </dgm:pt>
    <dgm:pt modelId="{78CA8EFA-3375-9645-970E-5E1D84F5BB5B}" type="parTrans" cxnId="{5BC12780-5600-0D4E-8BAF-CA5484017246}">
      <dgm:prSet/>
      <dgm:spPr/>
      <dgm:t>
        <a:bodyPr/>
        <a:lstStyle/>
        <a:p>
          <a:endParaRPr lang="en-US"/>
        </a:p>
      </dgm:t>
    </dgm:pt>
    <dgm:pt modelId="{E9696513-C75C-C64F-9F04-0C125ED63EFE}" type="sibTrans" cxnId="{5BC12780-5600-0D4E-8BAF-CA5484017246}">
      <dgm:prSet/>
      <dgm:spPr/>
      <dgm:t>
        <a:bodyPr/>
        <a:lstStyle/>
        <a:p>
          <a:endParaRPr lang="en-US"/>
        </a:p>
      </dgm:t>
    </dgm:pt>
    <dgm:pt modelId="{370D8061-8CF0-1948-BC9F-A6C411705461}">
      <dgm:prSet phldrT="[Text]"/>
      <dgm:spPr/>
      <dgm:t>
        <a:bodyPr/>
        <a:lstStyle/>
        <a:p>
          <a:endParaRPr lang="en-US"/>
        </a:p>
      </dgm:t>
    </dgm:pt>
    <dgm:pt modelId="{B6E8790C-BD91-8743-93F6-BAF46B92BAB8}" type="parTrans" cxnId="{7E90938D-75F2-DE43-9026-A8F649AE1EAB}">
      <dgm:prSet/>
      <dgm:spPr/>
      <dgm:t>
        <a:bodyPr/>
        <a:lstStyle/>
        <a:p>
          <a:endParaRPr lang="en-US"/>
        </a:p>
      </dgm:t>
    </dgm:pt>
    <dgm:pt modelId="{6432F84D-5B0F-914E-A8E6-2C1C355CC975}" type="sibTrans" cxnId="{7E90938D-75F2-DE43-9026-A8F649AE1EAB}">
      <dgm:prSet/>
      <dgm:spPr/>
      <dgm:t>
        <a:bodyPr/>
        <a:lstStyle/>
        <a:p>
          <a:endParaRPr lang="en-US"/>
        </a:p>
      </dgm:t>
    </dgm:pt>
    <dgm:pt modelId="{AB4ECB5B-FE1D-E14A-B8C8-CBA603EE94E5}">
      <dgm:prSet custT="1"/>
      <dgm:spPr/>
      <dgm:t>
        <a:bodyPr/>
        <a:lstStyle/>
        <a:p>
          <a:endParaRPr lang="en-US" sz="1600" b="0">
            <a:solidFill>
              <a:schemeClr val="tx1"/>
            </a:solidFill>
            <a:effectLst/>
          </a:endParaRPr>
        </a:p>
      </dgm:t>
    </dgm:pt>
    <dgm:pt modelId="{BB1F811D-608B-C941-A689-01C518B81E35}" type="parTrans" cxnId="{B8E2B0DB-4757-CD46-96EF-B52371C6EF24}">
      <dgm:prSet/>
      <dgm:spPr/>
      <dgm:t>
        <a:bodyPr/>
        <a:lstStyle/>
        <a:p>
          <a:endParaRPr lang="en-US"/>
        </a:p>
      </dgm:t>
    </dgm:pt>
    <dgm:pt modelId="{8725E696-334A-2046-9AFA-B7B2AC079D29}" type="sibTrans" cxnId="{B8E2B0DB-4757-CD46-96EF-B52371C6EF24}">
      <dgm:prSet/>
      <dgm:spPr/>
      <dgm:t>
        <a:bodyPr/>
        <a:lstStyle/>
        <a:p>
          <a:endParaRPr lang="en-US"/>
        </a:p>
      </dgm:t>
    </dgm:pt>
    <dgm:pt modelId="{310D6205-8D8C-3447-92F8-B8FDED924A9C}">
      <dgm:prSet custT="1"/>
      <dgm:spPr/>
      <dgm:t>
        <a:bodyPr/>
        <a:lstStyle/>
        <a:p>
          <a:endParaRPr lang="en-US" sz="1600" b="0">
            <a:solidFill>
              <a:schemeClr val="tx1"/>
            </a:solidFill>
            <a:effectLst/>
          </a:endParaRPr>
        </a:p>
      </dgm:t>
    </dgm:pt>
    <dgm:pt modelId="{A376B76A-F246-404F-BD42-F60FB4038E53}" type="parTrans" cxnId="{E0BA3D3E-2D88-B947-89EA-287476139195}">
      <dgm:prSet/>
      <dgm:spPr/>
      <dgm:t>
        <a:bodyPr/>
        <a:lstStyle/>
        <a:p>
          <a:endParaRPr lang="en-US"/>
        </a:p>
      </dgm:t>
    </dgm:pt>
    <dgm:pt modelId="{30DDFAD4-C154-974F-ABEC-865367A0F7DD}" type="sibTrans" cxnId="{E0BA3D3E-2D88-B947-89EA-287476139195}">
      <dgm:prSet/>
      <dgm:spPr/>
      <dgm:t>
        <a:bodyPr/>
        <a:lstStyle/>
        <a:p>
          <a:endParaRPr lang="en-US"/>
        </a:p>
      </dgm:t>
    </dgm:pt>
    <dgm:pt modelId="{7F1D1FDC-4D06-654D-A59F-35853F6680BB}">
      <dgm:prSet phldrT="[Text]"/>
      <dgm:spPr/>
      <dgm:t>
        <a:bodyPr/>
        <a:lstStyle/>
        <a:p>
          <a:endParaRPr lang="en-US"/>
        </a:p>
      </dgm:t>
    </dgm:pt>
    <dgm:pt modelId="{2803AF94-9D87-8045-ABC9-FAC75E114CC1}" type="parTrans" cxnId="{4B9C721F-FDD5-B040-BEE8-0D4E702AC3C6}">
      <dgm:prSet/>
      <dgm:spPr/>
      <dgm:t>
        <a:bodyPr/>
        <a:lstStyle/>
        <a:p>
          <a:endParaRPr lang="en-US"/>
        </a:p>
      </dgm:t>
    </dgm:pt>
    <dgm:pt modelId="{FE47A7C4-22B0-3544-8ABD-62CF59E7C468}" type="sibTrans" cxnId="{4B9C721F-FDD5-B040-BEE8-0D4E702AC3C6}">
      <dgm:prSet/>
      <dgm:spPr/>
      <dgm:t>
        <a:bodyPr/>
        <a:lstStyle/>
        <a:p>
          <a:endParaRPr lang="en-US"/>
        </a:p>
      </dgm:t>
    </dgm:pt>
    <dgm:pt modelId="{0BCB9910-D42F-E343-853D-077475BD0859}">
      <dgm:prSet/>
      <dgm:spPr/>
      <dgm:t>
        <a:bodyPr/>
        <a:lstStyle/>
        <a:p>
          <a:endParaRPr lang="en-US"/>
        </a:p>
      </dgm:t>
    </dgm:pt>
    <dgm:pt modelId="{83B697E4-47F4-5B48-8379-EB2EBA070416}" type="parTrans" cxnId="{12A0005A-B17E-3545-A254-2EFAE9A73C5A}">
      <dgm:prSet/>
      <dgm:spPr/>
      <dgm:t>
        <a:bodyPr/>
        <a:lstStyle/>
        <a:p>
          <a:endParaRPr lang="en-US"/>
        </a:p>
      </dgm:t>
    </dgm:pt>
    <dgm:pt modelId="{F0210341-EF4C-5E4A-982A-65A355724F5C}" type="sibTrans" cxnId="{12A0005A-B17E-3545-A254-2EFAE9A73C5A}">
      <dgm:prSet/>
      <dgm:spPr/>
      <dgm:t>
        <a:bodyPr/>
        <a:lstStyle/>
        <a:p>
          <a:endParaRPr lang="en-US"/>
        </a:p>
      </dgm:t>
    </dgm:pt>
    <dgm:pt modelId="{9601E90A-E10E-4E43-AFF6-B38EEFE72C98}" type="pres">
      <dgm:prSet presAssocID="{DF5DB5E5-CB4F-3A42-A0D3-5D9D89C8C7EF}" presName="Name0" presStyleCnt="0">
        <dgm:presLayoutVars>
          <dgm:dir/>
          <dgm:animLvl val="lvl"/>
          <dgm:resizeHandles val="exact"/>
        </dgm:presLayoutVars>
      </dgm:prSet>
      <dgm:spPr/>
    </dgm:pt>
    <dgm:pt modelId="{0FE20876-7690-4B47-A116-C7DE0226FA0F}" type="pres">
      <dgm:prSet presAssocID="{4ACB9CA7-696F-FF49-AE3B-A4E5DD2DB1C9}" presName="composite" presStyleCnt="0"/>
      <dgm:spPr/>
    </dgm:pt>
    <dgm:pt modelId="{A6DB65D5-9F82-B044-86A7-0D796BB3E2DC}" type="pres">
      <dgm:prSet presAssocID="{4ACB9CA7-696F-FF49-AE3B-A4E5DD2DB1C9}" presName="parTx" presStyleLbl="node1" presStyleIdx="0" presStyleCnt="3">
        <dgm:presLayoutVars>
          <dgm:chMax val="0"/>
          <dgm:chPref val="0"/>
          <dgm:bulletEnabled val="1"/>
        </dgm:presLayoutVars>
      </dgm:prSet>
      <dgm:spPr/>
    </dgm:pt>
    <dgm:pt modelId="{F3473CF9-A278-E145-887D-C951987AB138}" type="pres">
      <dgm:prSet presAssocID="{4ACB9CA7-696F-FF49-AE3B-A4E5DD2DB1C9}" presName="desTx" presStyleLbl="revTx" presStyleIdx="0" presStyleCnt="3">
        <dgm:presLayoutVars>
          <dgm:bulletEnabled val="1"/>
        </dgm:presLayoutVars>
      </dgm:prSet>
      <dgm:spPr/>
    </dgm:pt>
    <dgm:pt modelId="{1FC98099-FB8C-9643-9319-A29BC166DB72}" type="pres">
      <dgm:prSet presAssocID="{C19F9A81-3CEF-2C43-81F5-0E147AF5C1F9}" presName="space" presStyleCnt="0"/>
      <dgm:spPr/>
    </dgm:pt>
    <dgm:pt modelId="{8A9ADD9B-7055-B84D-9604-A51A1E1AC473}" type="pres">
      <dgm:prSet presAssocID="{275C48DB-ABEC-6D48-BE41-5AB2922FB8EB}" presName="composite" presStyleCnt="0"/>
      <dgm:spPr/>
    </dgm:pt>
    <dgm:pt modelId="{185E06BE-041A-BB41-8423-5202CFC0DAFD}" type="pres">
      <dgm:prSet presAssocID="{275C48DB-ABEC-6D48-BE41-5AB2922FB8EB}" presName="parTx" presStyleLbl="node1" presStyleIdx="1" presStyleCnt="3">
        <dgm:presLayoutVars>
          <dgm:chMax val="0"/>
          <dgm:chPref val="0"/>
          <dgm:bulletEnabled val="1"/>
        </dgm:presLayoutVars>
      </dgm:prSet>
      <dgm:spPr/>
    </dgm:pt>
    <dgm:pt modelId="{5C827F54-DD3A-494D-BA19-E7456E20DD02}" type="pres">
      <dgm:prSet presAssocID="{275C48DB-ABEC-6D48-BE41-5AB2922FB8EB}" presName="desTx" presStyleLbl="revTx" presStyleIdx="1" presStyleCnt="3">
        <dgm:presLayoutVars>
          <dgm:bulletEnabled val="1"/>
        </dgm:presLayoutVars>
      </dgm:prSet>
      <dgm:spPr/>
    </dgm:pt>
    <dgm:pt modelId="{E87D8407-6292-514C-BC59-D96C4BE50068}" type="pres">
      <dgm:prSet presAssocID="{985A9CF0-17B8-D449-A367-0B827C35D7BD}" presName="space" presStyleCnt="0"/>
      <dgm:spPr/>
    </dgm:pt>
    <dgm:pt modelId="{0927D68E-796B-204D-B3CF-48E03E6579A7}" type="pres">
      <dgm:prSet presAssocID="{60055DCF-C0B7-E745-BC5A-98B5CA2356F9}" presName="composite" presStyleCnt="0"/>
      <dgm:spPr/>
    </dgm:pt>
    <dgm:pt modelId="{AE22D872-D39A-8C44-BFD7-19E9D4AF6F4E}" type="pres">
      <dgm:prSet presAssocID="{60055DCF-C0B7-E745-BC5A-98B5CA2356F9}" presName="parTx" presStyleLbl="node1" presStyleIdx="2" presStyleCnt="3">
        <dgm:presLayoutVars>
          <dgm:chMax val="0"/>
          <dgm:chPref val="0"/>
          <dgm:bulletEnabled val="1"/>
        </dgm:presLayoutVars>
      </dgm:prSet>
      <dgm:spPr/>
    </dgm:pt>
    <dgm:pt modelId="{57AAE9A2-3E04-8343-B8E1-EFF44CE8C893}" type="pres">
      <dgm:prSet presAssocID="{60055DCF-C0B7-E745-BC5A-98B5CA2356F9}" presName="desTx" presStyleLbl="revTx" presStyleIdx="2" presStyleCnt="3">
        <dgm:presLayoutVars>
          <dgm:bulletEnabled val="1"/>
        </dgm:presLayoutVars>
      </dgm:prSet>
      <dgm:spPr/>
    </dgm:pt>
  </dgm:ptLst>
  <dgm:cxnLst>
    <dgm:cxn modelId="{B6612207-57F8-8842-B4B3-FC5D92800A2B}" type="presOf" srcId="{797F84F8-B9CF-EC4F-85B7-EB9576BE5E18}" destId="{57AAE9A2-3E04-8343-B8E1-EFF44CE8C893}" srcOrd="0" destOrd="2" presId="urn:microsoft.com/office/officeart/2005/8/layout/chevron1"/>
    <dgm:cxn modelId="{1D07710B-128A-2347-A0F1-141F843A81B3}" type="presOf" srcId="{DA166E02-24A8-E146-B9F9-7E48AF96A6CB}" destId="{5C827F54-DD3A-494D-BA19-E7456E20DD02}" srcOrd="0" destOrd="4" presId="urn:microsoft.com/office/officeart/2005/8/layout/chevron1"/>
    <dgm:cxn modelId="{3668241D-1A00-2946-8383-EB53A3CE564D}" srcId="{DF5DB5E5-CB4F-3A42-A0D3-5D9D89C8C7EF}" destId="{4ACB9CA7-696F-FF49-AE3B-A4E5DD2DB1C9}" srcOrd="0" destOrd="0" parTransId="{E03FAEF8-9995-834E-94D7-FF7B1ADE4D0E}" sibTransId="{C19F9A81-3CEF-2C43-81F5-0E147AF5C1F9}"/>
    <dgm:cxn modelId="{BE7D191E-01FB-CE45-BA90-5E8D618F1DBC}" srcId="{75112AFC-663C-F249-999F-16EA926CB614}" destId="{DA166E02-24A8-E146-B9F9-7E48AF96A6CB}" srcOrd="1" destOrd="0" parTransId="{70BB0C84-4659-D042-BAE8-1DE124E86315}" sibTransId="{81FBECB3-3282-224F-94C2-4C27180AAD10}"/>
    <dgm:cxn modelId="{1C10161F-BB7E-F349-8E85-8922D90D3012}" type="presOf" srcId="{50FDDE6B-136F-E342-BA65-760B8EF1B235}" destId="{57AAE9A2-3E04-8343-B8E1-EFF44CE8C893}" srcOrd="0" destOrd="4" presId="urn:microsoft.com/office/officeart/2005/8/layout/chevron1"/>
    <dgm:cxn modelId="{4B9C721F-FDD5-B040-BEE8-0D4E702AC3C6}" srcId="{275C48DB-ABEC-6D48-BE41-5AB2922FB8EB}" destId="{7F1D1FDC-4D06-654D-A59F-35853F6680BB}" srcOrd="0" destOrd="0" parTransId="{2803AF94-9D87-8045-ABC9-FAC75E114CC1}" sibTransId="{FE47A7C4-22B0-3544-8ABD-62CF59E7C468}"/>
    <dgm:cxn modelId="{D8D48320-DA86-9840-89D0-139180FB7E27}" type="presOf" srcId="{EDCEF7B9-BBE2-E047-9314-C14BEB4DFC46}" destId="{F3473CF9-A278-E145-887D-C951987AB138}" srcOrd="0" destOrd="4" presId="urn:microsoft.com/office/officeart/2005/8/layout/chevron1"/>
    <dgm:cxn modelId="{AF39083B-2B37-124C-8E9B-26DCE92181B2}" srcId="{DF5DB5E5-CB4F-3A42-A0D3-5D9D89C8C7EF}" destId="{275C48DB-ABEC-6D48-BE41-5AB2922FB8EB}" srcOrd="1" destOrd="0" parTransId="{3296EBC1-AF54-234E-B225-946E4DC6D6DA}" sibTransId="{985A9CF0-17B8-D449-A367-0B827C35D7BD}"/>
    <dgm:cxn modelId="{E0BA3D3E-2D88-B947-89EA-287476139195}" srcId="{60055DCF-C0B7-E745-BC5A-98B5CA2356F9}" destId="{310D6205-8D8C-3447-92F8-B8FDED924A9C}" srcOrd="0" destOrd="0" parTransId="{A376B76A-F246-404F-BD42-F60FB4038E53}" sibTransId="{30DDFAD4-C154-974F-ABEC-865367A0F7DD}"/>
    <dgm:cxn modelId="{26A0DC3F-41C9-754D-A82A-0473D2FA2C89}" srcId="{797F84F8-B9CF-EC4F-85B7-EB9576BE5E18}" destId="{FE3088A4-7A9E-2B4D-B676-A680DAEF9CBC}" srcOrd="0" destOrd="0" parTransId="{9493869F-87EB-8249-BC12-9E353ECDCDEE}" sibTransId="{7E6B8544-20B8-FD40-87B0-A1BAC944BA04}"/>
    <dgm:cxn modelId="{0D093D40-8B02-1844-9AA7-B15AB2D0583C}" type="presOf" srcId="{FE3088A4-7A9E-2B4D-B676-A680DAEF9CBC}" destId="{57AAE9A2-3E04-8343-B8E1-EFF44CE8C893}" srcOrd="0" destOrd="3" presId="urn:microsoft.com/office/officeart/2005/8/layout/chevron1"/>
    <dgm:cxn modelId="{E0B84640-F471-CB46-B403-EE565D8DB290}" srcId="{60055DCF-C0B7-E745-BC5A-98B5CA2356F9}" destId="{797F84F8-B9CF-EC4F-85B7-EB9576BE5E18}" srcOrd="2" destOrd="0" parTransId="{33887573-576F-D745-9076-803F764A55BA}" sibTransId="{2EB51A23-24E1-4745-A46E-F989C6D16F53}"/>
    <dgm:cxn modelId="{763BE25B-1636-754E-96CA-58F181D714AA}" type="presOf" srcId="{370D8061-8CF0-1948-BC9F-A6C411705461}" destId="{5C827F54-DD3A-494D-BA19-E7456E20DD02}" srcOrd="0" destOrd="1" presId="urn:microsoft.com/office/officeart/2005/8/layout/chevron1"/>
    <dgm:cxn modelId="{7EC4675E-2143-DB47-811C-1AA22A015453}" srcId="{75112AFC-663C-F249-999F-16EA926CB614}" destId="{2C508A69-9D6D-924A-9A3D-973EF9EBB529}" srcOrd="0" destOrd="0" parTransId="{059E60AC-E2A4-CE4C-993B-6C8A571F147A}" sibTransId="{6249CFD2-2B3D-494C-A7F0-95DEADAC1617}"/>
    <dgm:cxn modelId="{6F86FA61-E0E9-3748-85D5-DAA0238A8B1B}" type="presOf" srcId="{AB4ECB5B-FE1D-E14A-B8C8-CBA603EE94E5}" destId="{57AAE9A2-3E04-8343-B8E1-EFF44CE8C893}" srcOrd="0" destOrd="1" presId="urn:microsoft.com/office/officeart/2005/8/layout/chevron1"/>
    <dgm:cxn modelId="{09A70343-1B48-1346-878B-AC225BD51D71}" srcId="{4ACB9CA7-696F-FF49-AE3B-A4E5DD2DB1C9}" destId="{F63B9277-67D3-7E44-96B8-EB7E97807BA0}" srcOrd="2" destOrd="0" parTransId="{93A9B856-387F-E045-871B-0F1D2732B85A}" sibTransId="{899D779E-9AFA-BF4D-B199-0B0AB7215943}"/>
    <dgm:cxn modelId="{CEF9FD4B-9DE7-274A-A61A-0B20F0328934}" srcId="{4ACB9CA7-696F-FF49-AE3B-A4E5DD2DB1C9}" destId="{31316C0B-0D98-EE4F-8D5A-6F03420074AB}" srcOrd="3" destOrd="0" parTransId="{5D4AA7A5-F873-7C48-8BD2-4B88808EB245}" sibTransId="{41EA6203-C60A-DC4D-A00C-68208D91CD22}"/>
    <dgm:cxn modelId="{AD545E51-F210-3444-97FF-F10279E51E52}" srcId="{DF5DB5E5-CB4F-3A42-A0D3-5D9D89C8C7EF}" destId="{60055DCF-C0B7-E745-BC5A-98B5CA2356F9}" srcOrd="2" destOrd="0" parTransId="{6B600B9E-CBAC-3F4A-A69F-03E5897D4EB5}" sibTransId="{7398E99E-1EAC-414B-AEE4-7C54B31833EB}"/>
    <dgm:cxn modelId="{E9D0F655-3F64-8D42-AC5E-6BA6CEDC46A0}" srcId="{4ACB9CA7-696F-FF49-AE3B-A4E5DD2DB1C9}" destId="{EDCEF7B9-BBE2-E047-9314-C14BEB4DFC46}" srcOrd="4" destOrd="0" parTransId="{A4A2BEBF-D571-344F-9444-A7B40B05C0B9}" sibTransId="{F4C07023-AD7C-DD4C-835B-20FA4E5B145D}"/>
    <dgm:cxn modelId="{12A0005A-B17E-3545-A254-2EFAE9A73C5A}" srcId="{4ACB9CA7-696F-FF49-AE3B-A4E5DD2DB1C9}" destId="{0BCB9910-D42F-E343-853D-077475BD0859}" srcOrd="0" destOrd="0" parTransId="{83B697E4-47F4-5B48-8379-EB2EBA070416}" sibTransId="{F0210341-EF4C-5E4A-982A-65A355724F5C}"/>
    <dgm:cxn modelId="{5BC12780-5600-0D4E-8BAF-CA5484017246}" srcId="{4ACB9CA7-696F-FF49-AE3B-A4E5DD2DB1C9}" destId="{EA8EA5F6-8027-7A4D-99AC-2D94A0FFFCA1}" srcOrd="1" destOrd="0" parTransId="{78CA8EFA-3375-9645-970E-5E1D84F5BB5B}" sibTransId="{E9696513-C75C-C64F-9F04-0C125ED63EFE}"/>
    <dgm:cxn modelId="{8D4D1981-37E3-2841-9BB0-D75C1E8D96AF}" type="presOf" srcId="{DF5DB5E5-CB4F-3A42-A0D3-5D9D89C8C7EF}" destId="{9601E90A-E10E-4E43-AFF6-B38EEFE72C98}" srcOrd="0" destOrd="0" presId="urn:microsoft.com/office/officeart/2005/8/layout/chevron1"/>
    <dgm:cxn modelId="{7E90938D-75F2-DE43-9026-A8F649AE1EAB}" srcId="{275C48DB-ABEC-6D48-BE41-5AB2922FB8EB}" destId="{370D8061-8CF0-1948-BC9F-A6C411705461}" srcOrd="1" destOrd="0" parTransId="{B6E8790C-BD91-8743-93F6-BAF46B92BAB8}" sibTransId="{6432F84D-5B0F-914E-A8E6-2C1C355CC975}"/>
    <dgm:cxn modelId="{BAF0A98D-60E8-614E-9D1C-795AD1B6D792}" srcId="{60055DCF-C0B7-E745-BC5A-98B5CA2356F9}" destId="{50FDDE6B-136F-E342-BA65-760B8EF1B235}" srcOrd="3" destOrd="0" parTransId="{FB07B942-A52E-7745-9A1E-996B3BB5D4F5}" sibTransId="{0E528B8D-3111-9141-9665-171E9D028B22}"/>
    <dgm:cxn modelId="{2024B18E-41EE-6C40-8869-155E81F787DA}" type="presOf" srcId="{87F67F62-38DC-F04C-8875-8DF654E884BA}" destId="{5C827F54-DD3A-494D-BA19-E7456E20DD02}" srcOrd="0" destOrd="5" presId="urn:microsoft.com/office/officeart/2005/8/layout/chevron1"/>
    <dgm:cxn modelId="{57609C96-4BDE-E247-9786-6916707877BD}" type="presOf" srcId="{31316C0B-0D98-EE4F-8D5A-6F03420074AB}" destId="{F3473CF9-A278-E145-887D-C951987AB138}" srcOrd="0" destOrd="3" presId="urn:microsoft.com/office/officeart/2005/8/layout/chevron1"/>
    <dgm:cxn modelId="{F369FE96-FFBB-B54B-8B54-B20808206759}" type="presOf" srcId="{0BCB9910-D42F-E343-853D-077475BD0859}" destId="{F3473CF9-A278-E145-887D-C951987AB138}" srcOrd="0" destOrd="0" presId="urn:microsoft.com/office/officeart/2005/8/layout/chevron1"/>
    <dgm:cxn modelId="{26C01F98-EA88-A441-9743-59D470CF5794}" type="presOf" srcId="{564A6A9E-3D30-2C4A-B691-2F4D932AFC8C}" destId="{F3473CF9-A278-E145-887D-C951987AB138}" srcOrd="0" destOrd="5" presId="urn:microsoft.com/office/officeart/2005/8/layout/chevron1"/>
    <dgm:cxn modelId="{08F9419A-2172-9742-9333-8923DCCE2CB1}" srcId="{75112AFC-663C-F249-999F-16EA926CB614}" destId="{1ACEB12B-8812-7647-B594-7925DB43EFAE}" srcOrd="3" destOrd="0" parTransId="{3CE1BFD8-C145-8A42-B62F-0D12D1A01A60}" sibTransId="{6E8EABD9-27B7-C74C-90F5-95ADE6AA4767}"/>
    <dgm:cxn modelId="{D89BB8A3-12E9-5441-A19F-2168A8025DD2}" srcId="{75112AFC-663C-F249-999F-16EA926CB614}" destId="{87F67F62-38DC-F04C-8875-8DF654E884BA}" srcOrd="2" destOrd="0" parTransId="{AF508BB6-D61A-BD41-989A-70E85186BD50}" sibTransId="{6C5C11C3-1B7F-9E44-BDAA-71676EA389E2}"/>
    <dgm:cxn modelId="{C42DA3A5-FFD7-F944-A932-700C38C8395F}" type="presOf" srcId="{4ACB9CA7-696F-FF49-AE3B-A4E5DD2DB1C9}" destId="{A6DB65D5-9F82-B044-86A7-0D796BB3E2DC}" srcOrd="0" destOrd="0" presId="urn:microsoft.com/office/officeart/2005/8/layout/chevron1"/>
    <dgm:cxn modelId="{020C59A8-496D-8848-9FCA-5E014B372948}" type="presOf" srcId="{7F1D1FDC-4D06-654D-A59F-35853F6680BB}" destId="{5C827F54-DD3A-494D-BA19-E7456E20DD02}" srcOrd="0" destOrd="0" presId="urn:microsoft.com/office/officeart/2005/8/layout/chevron1"/>
    <dgm:cxn modelId="{02B1AAB7-AC1D-FC40-B144-6B2DF7E9C5D8}" type="presOf" srcId="{310D6205-8D8C-3447-92F8-B8FDED924A9C}" destId="{57AAE9A2-3E04-8343-B8E1-EFF44CE8C893}" srcOrd="0" destOrd="0" presId="urn:microsoft.com/office/officeart/2005/8/layout/chevron1"/>
    <dgm:cxn modelId="{80AE86BB-3EB5-3F4F-A91F-5AF78DB522F8}" type="presOf" srcId="{2C508A69-9D6D-924A-9A3D-973EF9EBB529}" destId="{5C827F54-DD3A-494D-BA19-E7456E20DD02}" srcOrd="0" destOrd="3" presId="urn:microsoft.com/office/officeart/2005/8/layout/chevron1"/>
    <dgm:cxn modelId="{D42F7AC1-EFB2-B049-8947-199CD32E3667}" srcId="{275C48DB-ABEC-6D48-BE41-5AB2922FB8EB}" destId="{75112AFC-663C-F249-999F-16EA926CB614}" srcOrd="2" destOrd="0" parTransId="{68AFCFDF-258C-A54B-88CE-8C9027080F4D}" sibTransId="{FAF31F8F-7482-2149-B405-6AD278229582}"/>
    <dgm:cxn modelId="{33697ECC-3AFE-B54E-B132-AAE792690418}" type="presOf" srcId="{F63B9277-67D3-7E44-96B8-EB7E97807BA0}" destId="{F3473CF9-A278-E145-887D-C951987AB138}" srcOrd="0" destOrd="2" presId="urn:microsoft.com/office/officeart/2005/8/layout/chevron1"/>
    <dgm:cxn modelId="{0F4CF3CE-226C-FB40-8DBE-6842E3FBCC61}" type="presOf" srcId="{EA8EA5F6-8027-7A4D-99AC-2D94A0FFFCA1}" destId="{F3473CF9-A278-E145-887D-C951987AB138}" srcOrd="0" destOrd="1" presId="urn:microsoft.com/office/officeart/2005/8/layout/chevron1"/>
    <dgm:cxn modelId="{99ACF0D0-7152-4F46-AB34-6EEEAC9DDE37}" type="presOf" srcId="{60055DCF-C0B7-E745-BC5A-98B5CA2356F9}" destId="{AE22D872-D39A-8C44-BFD7-19E9D4AF6F4E}" srcOrd="0" destOrd="0" presId="urn:microsoft.com/office/officeart/2005/8/layout/chevron1"/>
    <dgm:cxn modelId="{294FEFD8-77CD-EF4F-BC23-0E2BB99B346B}" srcId="{4ACB9CA7-696F-FF49-AE3B-A4E5DD2DB1C9}" destId="{564A6A9E-3D30-2C4A-B691-2F4D932AFC8C}" srcOrd="5" destOrd="0" parTransId="{F9A11B0A-407A-1F4D-A64A-2EBA037D9945}" sibTransId="{98B74651-6337-FC46-83EB-5AA79279294F}"/>
    <dgm:cxn modelId="{B8E2B0DB-4757-CD46-96EF-B52371C6EF24}" srcId="{60055DCF-C0B7-E745-BC5A-98B5CA2356F9}" destId="{AB4ECB5B-FE1D-E14A-B8C8-CBA603EE94E5}" srcOrd="1" destOrd="0" parTransId="{BB1F811D-608B-C941-A689-01C518B81E35}" sibTransId="{8725E696-334A-2046-9AFA-B7B2AC079D29}"/>
    <dgm:cxn modelId="{A2EA73E1-06A5-AF48-B24B-6FE9612B53AF}" type="presOf" srcId="{1ACEB12B-8812-7647-B594-7925DB43EFAE}" destId="{5C827F54-DD3A-494D-BA19-E7456E20DD02}" srcOrd="0" destOrd="6" presId="urn:microsoft.com/office/officeart/2005/8/layout/chevron1"/>
    <dgm:cxn modelId="{C2CB4AE3-5613-9547-AD21-41852B5B12CD}" type="presOf" srcId="{275C48DB-ABEC-6D48-BE41-5AB2922FB8EB}" destId="{185E06BE-041A-BB41-8423-5202CFC0DAFD}" srcOrd="0" destOrd="0" presId="urn:microsoft.com/office/officeart/2005/8/layout/chevron1"/>
    <dgm:cxn modelId="{333360FA-79D5-E541-80A2-FE515DCCEFC2}" type="presOf" srcId="{75112AFC-663C-F249-999F-16EA926CB614}" destId="{5C827F54-DD3A-494D-BA19-E7456E20DD02}" srcOrd="0" destOrd="2" presId="urn:microsoft.com/office/officeart/2005/8/layout/chevron1"/>
    <dgm:cxn modelId="{B3D85C3E-A020-9C4C-B7CA-C914AA508FA4}" type="presParOf" srcId="{9601E90A-E10E-4E43-AFF6-B38EEFE72C98}" destId="{0FE20876-7690-4B47-A116-C7DE0226FA0F}" srcOrd="0" destOrd="0" presId="urn:microsoft.com/office/officeart/2005/8/layout/chevron1"/>
    <dgm:cxn modelId="{F23CBD37-83CF-EA45-8234-87B35AE36DF1}" type="presParOf" srcId="{0FE20876-7690-4B47-A116-C7DE0226FA0F}" destId="{A6DB65D5-9F82-B044-86A7-0D796BB3E2DC}" srcOrd="0" destOrd="0" presId="urn:microsoft.com/office/officeart/2005/8/layout/chevron1"/>
    <dgm:cxn modelId="{84D2FC8A-5D08-9E47-9394-8CF166C91A4E}" type="presParOf" srcId="{0FE20876-7690-4B47-A116-C7DE0226FA0F}" destId="{F3473CF9-A278-E145-887D-C951987AB138}" srcOrd="1" destOrd="0" presId="urn:microsoft.com/office/officeart/2005/8/layout/chevron1"/>
    <dgm:cxn modelId="{EF1D1B57-2FCD-234D-8884-78552C115E95}" type="presParOf" srcId="{9601E90A-E10E-4E43-AFF6-B38EEFE72C98}" destId="{1FC98099-FB8C-9643-9319-A29BC166DB72}" srcOrd="1" destOrd="0" presId="urn:microsoft.com/office/officeart/2005/8/layout/chevron1"/>
    <dgm:cxn modelId="{8C25A149-BBDA-774A-8516-2516CEB7F7EE}" type="presParOf" srcId="{9601E90A-E10E-4E43-AFF6-B38EEFE72C98}" destId="{8A9ADD9B-7055-B84D-9604-A51A1E1AC473}" srcOrd="2" destOrd="0" presId="urn:microsoft.com/office/officeart/2005/8/layout/chevron1"/>
    <dgm:cxn modelId="{88863563-4C86-1D44-BEDE-361B51E24257}" type="presParOf" srcId="{8A9ADD9B-7055-B84D-9604-A51A1E1AC473}" destId="{185E06BE-041A-BB41-8423-5202CFC0DAFD}" srcOrd="0" destOrd="0" presId="urn:microsoft.com/office/officeart/2005/8/layout/chevron1"/>
    <dgm:cxn modelId="{9B1DEE32-869A-7743-AD6E-CC9E41C4794D}" type="presParOf" srcId="{8A9ADD9B-7055-B84D-9604-A51A1E1AC473}" destId="{5C827F54-DD3A-494D-BA19-E7456E20DD02}" srcOrd="1" destOrd="0" presId="urn:microsoft.com/office/officeart/2005/8/layout/chevron1"/>
    <dgm:cxn modelId="{F97AB821-317C-B44F-90B9-14BAC20337FB}" type="presParOf" srcId="{9601E90A-E10E-4E43-AFF6-B38EEFE72C98}" destId="{E87D8407-6292-514C-BC59-D96C4BE50068}" srcOrd="3" destOrd="0" presId="urn:microsoft.com/office/officeart/2005/8/layout/chevron1"/>
    <dgm:cxn modelId="{6568374D-43E9-4146-B222-22D95F19FC16}" type="presParOf" srcId="{9601E90A-E10E-4E43-AFF6-B38EEFE72C98}" destId="{0927D68E-796B-204D-B3CF-48E03E6579A7}" srcOrd="4" destOrd="0" presId="urn:microsoft.com/office/officeart/2005/8/layout/chevron1"/>
    <dgm:cxn modelId="{F8EFD042-7D31-DF47-80EF-AAC86CBE5B67}" type="presParOf" srcId="{0927D68E-796B-204D-B3CF-48E03E6579A7}" destId="{AE22D872-D39A-8C44-BFD7-19E9D4AF6F4E}" srcOrd="0" destOrd="0" presId="urn:microsoft.com/office/officeart/2005/8/layout/chevron1"/>
    <dgm:cxn modelId="{F3B0E980-2D5F-C644-902B-D77559D16D9B}" type="presParOf" srcId="{0927D68E-796B-204D-B3CF-48E03E6579A7}" destId="{57AAE9A2-3E04-8343-B8E1-EFF44CE8C893}" srcOrd="1"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69145E-98A0-A243-9ED5-AC6742F1B317}" type="doc">
      <dgm:prSet loTypeId="urn:microsoft.com/office/officeart/2005/8/layout/process4" loCatId="" qsTypeId="urn:microsoft.com/office/officeart/2005/8/quickstyle/simple1" qsCatId="simple" csTypeId="urn:microsoft.com/office/officeart/2005/8/colors/accent1_2" csCatId="accent1" phldr="1"/>
      <dgm:spPr/>
      <dgm:t>
        <a:bodyPr/>
        <a:lstStyle/>
        <a:p>
          <a:endParaRPr lang="en-US"/>
        </a:p>
      </dgm:t>
    </dgm:pt>
    <dgm:pt modelId="{4735A29F-D65F-4347-8085-65A89300BD96}">
      <dgm:prSet phldrT="[Text]"/>
      <dgm:spPr/>
      <dgm:t>
        <a:bodyPr/>
        <a:lstStyle/>
        <a:p>
          <a:r>
            <a:rPr lang="en-US"/>
            <a:t>Solid contextual understanding </a:t>
          </a:r>
        </a:p>
      </dgm:t>
    </dgm:pt>
    <dgm:pt modelId="{AA2D1686-6E53-1A47-951A-7F8889623948}" type="parTrans" cxnId="{D23C61A6-26DC-ED4F-A146-7D8A9D2F164F}">
      <dgm:prSet/>
      <dgm:spPr/>
      <dgm:t>
        <a:bodyPr/>
        <a:lstStyle/>
        <a:p>
          <a:endParaRPr lang="en-US"/>
        </a:p>
      </dgm:t>
    </dgm:pt>
    <dgm:pt modelId="{A5BA2F6B-14B3-304E-97B3-4CC77B97AB08}" type="sibTrans" cxnId="{D23C61A6-26DC-ED4F-A146-7D8A9D2F164F}">
      <dgm:prSet/>
      <dgm:spPr/>
      <dgm:t>
        <a:bodyPr/>
        <a:lstStyle/>
        <a:p>
          <a:endParaRPr lang="en-US"/>
        </a:p>
      </dgm:t>
    </dgm:pt>
    <dgm:pt modelId="{8D4B46C0-98E5-6D4C-A305-D5E774D6BF7D}">
      <dgm:prSet phldrT="[Text]"/>
      <dgm:spPr/>
      <dgm:t>
        <a:bodyPr/>
        <a:lstStyle/>
        <a:p>
          <a:r>
            <a:rPr lang="en-US"/>
            <a:t>Policy, Legislation &amp; Governance</a:t>
          </a:r>
        </a:p>
      </dgm:t>
    </dgm:pt>
    <dgm:pt modelId="{2F18ADC5-B36F-FA41-8699-16BD069B691D}" type="parTrans" cxnId="{CCF70C61-6D78-4E45-9249-CBFD60958C47}">
      <dgm:prSet/>
      <dgm:spPr/>
      <dgm:t>
        <a:bodyPr/>
        <a:lstStyle/>
        <a:p>
          <a:endParaRPr lang="en-US"/>
        </a:p>
      </dgm:t>
    </dgm:pt>
    <dgm:pt modelId="{26DEEC6B-84A4-8944-BFCB-DECEFDFC15C0}" type="sibTrans" cxnId="{CCF70C61-6D78-4E45-9249-CBFD60958C47}">
      <dgm:prSet/>
      <dgm:spPr/>
      <dgm:t>
        <a:bodyPr/>
        <a:lstStyle/>
        <a:p>
          <a:endParaRPr lang="en-US"/>
        </a:p>
      </dgm:t>
    </dgm:pt>
    <dgm:pt modelId="{1CE5A99C-54E8-6948-84A2-ABB56DA8D345}">
      <dgm:prSet phldrT="[Text]"/>
      <dgm:spPr/>
      <dgm:t>
        <a:bodyPr/>
        <a:lstStyle/>
        <a:p>
          <a:r>
            <a:rPr lang="en-US"/>
            <a:t>Urban Economy &amp; Finance</a:t>
          </a:r>
        </a:p>
      </dgm:t>
    </dgm:pt>
    <dgm:pt modelId="{E56FF073-91A4-1743-A3C6-5F03E10C0348}" type="parTrans" cxnId="{9025FF40-94FB-1C40-8E7C-769293D6A239}">
      <dgm:prSet/>
      <dgm:spPr/>
      <dgm:t>
        <a:bodyPr/>
        <a:lstStyle/>
        <a:p>
          <a:endParaRPr lang="en-US"/>
        </a:p>
      </dgm:t>
    </dgm:pt>
    <dgm:pt modelId="{1151B63E-E720-0945-9E79-E60D9B6C1C9F}" type="sibTrans" cxnId="{9025FF40-94FB-1C40-8E7C-769293D6A239}">
      <dgm:prSet/>
      <dgm:spPr/>
      <dgm:t>
        <a:bodyPr/>
        <a:lstStyle/>
        <a:p>
          <a:endParaRPr lang="en-US"/>
        </a:p>
      </dgm:t>
    </dgm:pt>
    <dgm:pt modelId="{43953076-B448-4A4C-AE60-B728C409FCF7}">
      <dgm:prSet phldrT="[Text]"/>
      <dgm:spPr>
        <a:solidFill>
          <a:schemeClr val="accent3">
            <a:lumMod val="60000"/>
            <a:lumOff val="40000"/>
          </a:schemeClr>
        </a:solidFill>
      </dgm:spPr>
      <dgm:t>
        <a:bodyPr/>
        <a:lstStyle/>
        <a:p>
          <a:r>
            <a:rPr lang="en-US"/>
            <a:t>Achievable &amp; well-executed plan</a:t>
          </a:r>
        </a:p>
      </dgm:t>
    </dgm:pt>
    <dgm:pt modelId="{23F22409-FB1A-DD41-8AA1-D571B55E074F}" type="parTrans" cxnId="{166EB4DA-B31B-B040-992E-E7300913F5B3}">
      <dgm:prSet/>
      <dgm:spPr/>
      <dgm:t>
        <a:bodyPr/>
        <a:lstStyle/>
        <a:p>
          <a:endParaRPr lang="en-US"/>
        </a:p>
      </dgm:t>
    </dgm:pt>
    <dgm:pt modelId="{A864B994-0A11-6542-A522-C0D325DE30E6}" type="sibTrans" cxnId="{166EB4DA-B31B-B040-992E-E7300913F5B3}">
      <dgm:prSet/>
      <dgm:spPr/>
      <dgm:t>
        <a:bodyPr/>
        <a:lstStyle/>
        <a:p>
          <a:endParaRPr lang="en-US"/>
        </a:p>
      </dgm:t>
    </dgm:pt>
    <dgm:pt modelId="{B827022B-1B07-AB46-8512-7803CE2E0D64}">
      <dgm:prSet phldrT="[Text]"/>
      <dgm:spPr/>
      <dgm:t>
        <a:bodyPr/>
        <a:lstStyle/>
        <a:p>
          <a:r>
            <a:rPr lang="en-US"/>
            <a:t>Politically feasible</a:t>
          </a:r>
        </a:p>
      </dgm:t>
    </dgm:pt>
    <dgm:pt modelId="{D5C05F20-C335-2D40-82F7-17C59690A431}" type="parTrans" cxnId="{728771D5-C38E-CD40-A840-1681714D0BB4}">
      <dgm:prSet/>
      <dgm:spPr/>
      <dgm:t>
        <a:bodyPr/>
        <a:lstStyle/>
        <a:p>
          <a:endParaRPr lang="en-US"/>
        </a:p>
      </dgm:t>
    </dgm:pt>
    <dgm:pt modelId="{06F8DE5F-9016-E846-93AB-931C288BCF44}" type="sibTrans" cxnId="{728771D5-C38E-CD40-A840-1681714D0BB4}">
      <dgm:prSet/>
      <dgm:spPr/>
      <dgm:t>
        <a:bodyPr/>
        <a:lstStyle/>
        <a:p>
          <a:endParaRPr lang="en-US"/>
        </a:p>
      </dgm:t>
    </dgm:pt>
    <dgm:pt modelId="{37232E57-62A2-F344-954F-764B86540191}">
      <dgm:prSet phldrT="[Text]"/>
      <dgm:spPr/>
      <dgm:t>
        <a:bodyPr/>
        <a:lstStyle/>
        <a:p>
          <a:r>
            <a:rPr lang="en-US"/>
            <a:t>Sufficiently resourced</a:t>
          </a:r>
        </a:p>
      </dgm:t>
    </dgm:pt>
    <dgm:pt modelId="{87BC9335-27B5-5D43-85EB-8F8EB0729DD5}" type="parTrans" cxnId="{9BE96A4C-EE16-2643-BD76-8624ADFF7455}">
      <dgm:prSet/>
      <dgm:spPr/>
      <dgm:t>
        <a:bodyPr/>
        <a:lstStyle/>
        <a:p>
          <a:endParaRPr lang="en-US"/>
        </a:p>
      </dgm:t>
    </dgm:pt>
    <dgm:pt modelId="{948D58C6-1875-1E49-B51A-729107F433E8}" type="sibTrans" cxnId="{9BE96A4C-EE16-2643-BD76-8624ADFF7455}">
      <dgm:prSet/>
      <dgm:spPr/>
      <dgm:t>
        <a:bodyPr/>
        <a:lstStyle/>
        <a:p>
          <a:endParaRPr lang="en-US"/>
        </a:p>
      </dgm:t>
    </dgm:pt>
    <dgm:pt modelId="{10005CB6-CAF0-754A-AFB8-95EE79376FC5}">
      <dgm:prSet phldrT="[Text]"/>
      <dgm:spPr>
        <a:solidFill>
          <a:srgbClr val="7030A0"/>
        </a:solidFill>
      </dgm:spPr>
      <dgm:t>
        <a:bodyPr/>
        <a:lstStyle/>
        <a:p>
          <a:r>
            <a:rPr lang="en-US"/>
            <a:t>Adequate follow-through</a:t>
          </a:r>
        </a:p>
      </dgm:t>
    </dgm:pt>
    <dgm:pt modelId="{3A344689-4F51-B845-8E7D-452775F0AB5C}" type="parTrans" cxnId="{6AACB47E-1BD5-E744-AF19-110CD8A3496D}">
      <dgm:prSet/>
      <dgm:spPr/>
      <dgm:t>
        <a:bodyPr/>
        <a:lstStyle/>
        <a:p>
          <a:endParaRPr lang="en-US"/>
        </a:p>
      </dgm:t>
    </dgm:pt>
    <dgm:pt modelId="{7EC96A8A-08E0-E64E-8187-CA335EFD2491}" type="sibTrans" cxnId="{6AACB47E-1BD5-E744-AF19-110CD8A3496D}">
      <dgm:prSet/>
      <dgm:spPr/>
      <dgm:t>
        <a:bodyPr/>
        <a:lstStyle/>
        <a:p>
          <a:endParaRPr lang="en-US"/>
        </a:p>
      </dgm:t>
    </dgm:pt>
    <dgm:pt modelId="{3052C711-1CBE-B644-A7FC-064B2DA465D3}">
      <dgm:prSet phldrT="[Text]"/>
      <dgm:spPr/>
      <dgm:t>
        <a:bodyPr/>
        <a:lstStyle/>
        <a:p>
          <a:r>
            <a:rPr lang="en-US"/>
            <a:t>Ongoing resource mobilization</a:t>
          </a:r>
        </a:p>
      </dgm:t>
    </dgm:pt>
    <dgm:pt modelId="{DE68B4A1-662F-B54F-B559-7E2A3503EA35}" type="parTrans" cxnId="{74422F61-456B-3B47-B907-6EC581A6D084}">
      <dgm:prSet/>
      <dgm:spPr/>
      <dgm:t>
        <a:bodyPr/>
        <a:lstStyle/>
        <a:p>
          <a:endParaRPr lang="en-US"/>
        </a:p>
      </dgm:t>
    </dgm:pt>
    <dgm:pt modelId="{DE20EE7C-FB8C-2645-A307-1064C999C199}" type="sibTrans" cxnId="{74422F61-456B-3B47-B907-6EC581A6D084}">
      <dgm:prSet/>
      <dgm:spPr/>
      <dgm:t>
        <a:bodyPr/>
        <a:lstStyle/>
        <a:p>
          <a:endParaRPr lang="en-US"/>
        </a:p>
      </dgm:t>
    </dgm:pt>
    <dgm:pt modelId="{978AA265-DBCD-2945-B70B-28C8DAABEBE2}">
      <dgm:prSet phldrT="[Text]"/>
      <dgm:spPr/>
      <dgm:t>
        <a:bodyPr/>
        <a:lstStyle/>
        <a:p>
          <a:r>
            <a:rPr lang="en-US"/>
            <a:t>Capacity building</a:t>
          </a:r>
        </a:p>
      </dgm:t>
    </dgm:pt>
    <dgm:pt modelId="{9CB53F5C-C46F-144E-9DF1-4289EBDE26FA}" type="parTrans" cxnId="{82CEB4F1-F39D-1643-A878-2FA893FF634D}">
      <dgm:prSet/>
      <dgm:spPr/>
      <dgm:t>
        <a:bodyPr/>
        <a:lstStyle/>
        <a:p>
          <a:endParaRPr lang="en-US"/>
        </a:p>
      </dgm:t>
    </dgm:pt>
    <dgm:pt modelId="{BC04AAC5-407B-1944-A32B-07D19AFD77DA}" type="sibTrans" cxnId="{82CEB4F1-F39D-1643-A878-2FA893FF634D}">
      <dgm:prSet/>
      <dgm:spPr/>
      <dgm:t>
        <a:bodyPr/>
        <a:lstStyle/>
        <a:p>
          <a:endParaRPr lang="en-US"/>
        </a:p>
      </dgm:t>
    </dgm:pt>
    <dgm:pt modelId="{1DC3C88C-BCFF-F845-A54F-0FAB33B9F19B}">
      <dgm:prSet/>
      <dgm:spPr/>
      <dgm:t>
        <a:bodyPr/>
        <a:lstStyle/>
        <a:p>
          <a:r>
            <a:rPr lang="en-US"/>
            <a:t>Displacement Data**</a:t>
          </a:r>
        </a:p>
      </dgm:t>
    </dgm:pt>
    <dgm:pt modelId="{228EE672-777A-4C46-94CC-AD238476EB8C}" type="parTrans" cxnId="{C54B80CB-0981-9F46-A0CD-3AF46D84C41A}">
      <dgm:prSet/>
      <dgm:spPr/>
      <dgm:t>
        <a:bodyPr/>
        <a:lstStyle/>
        <a:p>
          <a:endParaRPr lang="en-US"/>
        </a:p>
      </dgm:t>
    </dgm:pt>
    <dgm:pt modelId="{F88F6877-27E7-B140-873C-8C729669DE68}" type="sibTrans" cxnId="{C54B80CB-0981-9F46-A0CD-3AF46D84C41A}">
      <dgm:prSet/>
      <dgm:spPr/>
      <dgm:t>
        <a:bodyPr/>
        <a:lstStyle/>
        <a:p>
          <a:endParaRPr lang="en-US"/>
        </a:p>
      </dgm:t>
    </dgm:pt>
    <dgm:pt modelId="{446A994F-1057-924A-9B3C-8F96823F83A2}">
      <dgm:prSet/>
      <dgm:spPr/>
      <dgm:t>
        <a:bodyPr/>
        <a:lstStyle/>
        <a:p>
          <a:r>
            <a:rPr lang="en-US"/>
            <a:t>Housing</a:t>
          </a:r>
        </a:p>
      </dgm:t>
    </dgm:pt>
    <dgm:pt modelId="{0067C68A-85A8-0B47-B6E4-1EBC68A65445}" type="parTrans" cxnId="{5C4B4358-AFA7-6F4C-84D8-3AFA64509EBB}">
      <dgm:prSet/>
      <dgm:spPr/>
      <dgm:t>
        <a:bodyPr/>
        <a:lstStyle/>
        <a:p>
          <a:endParaRPr lang="en-US"/>
        </a:p>
      </dgm:t>
    </dgm:pt>
    <dgm:pt modelId="{A55A1B86-FD84-2D49-AA5C-078B7B221C81}" type="sibTrans" cxnId="{5C4B4358-AFA7-6F4C-84D8-3AFA64509EBB}">
      <dgm:prSet/>
      <dgm:spPr/>
      <dgm:t>
        <a:bodyPr/>
        <a:lstStyle/>
        <a:p>
          <a:endParaRPr lang="en-US"/>
        </a:p>
      </dgm:t>
    </dgm:pt>
    <dgm:pt modelId="{66662C12-477C-F14D-A991-C0E0CB9D904C}">
      <dgm:prSet/>
      <dgm:spPr/>
      <dgm:t>
        <a:bodyPr/>
        <a:lstStyle/>
        <a:p>
          <a:r>
            <a:rPr lang="en-US"/>
            <a:t>Urban basic services</a:t>
          </a:r>
        </a:p>
      </dgm:t>
    </dgm:pt>
    <dgm:pt modelId="{82DCB381-2CBE-AB4A-81E0-50118EDFABCD}" type="parTrans" cxnId="{0E6F8CAE-55FD-BD45-B853-E3D414C8D38D}">
      <dgm:prSet/>
      <dgm:spPr/>
      <dgm:t>
        <a:bodyPr/>
        <a:lstStyle/>
        <a:p>
          <a:endParaRPr lang="en-US"/>
        </a:p>
      </dgm:t>
    </dgm:pt>
    <dgm:pt modelId="{0EC7F3AC-AB14-4644-A560-5E52096333DE}" type="sibTrans" cxnId="{0E6F8CAE-55FD-BD45-B853-E3D414C8D38D}">
      <dgm:prSet/>
      <dgm:spPr/>
      <dgm:t>
        <a:bodyPr/>
        <a:lstStyle/>
        <a:p>
          <a:endParaRPr lang="en-US"/>
        </a:p>
      </dgm:t>
    </dgm:pt>
    <dgm:pt modelId="{0111AAA9-C3AE-DE49-8EBF-DDBDFA7E0B35}">
      <dgm:prSet/>
      <dgm:spPr/>
      <dgm:t>
        <a:bodyPr/>
        <a:lstStyle/>
        <a:p>
          <a:r>
            <a:rPr lang="en-US"/>
            <a:t>Social &amp; rec facilities</a:t>
          </a:r>
        </a:p>
      </dgm:t>
    </dgm:pt>
    <dgm:pt modelId="{0B2271D8-288C-554E-9FF0-87B42AEF1DF3}" type="parTrans" cxnId="{02667691-C1E2-8B4B-BE41-84B29BB835FC}">
      <dgm:prSet/>
      <dgm:spPr/>
      <dgm:t>
        <a:bodyPr/>
        <a:lstStyle/>
        <a:p>
          <a:endParaRPr lang="en-US"/>
        </a:p>
      </dgm:t>
    </dgm:pt>
    <dgm:pt modelId="{03437554-6BD2-354C-A061-B642C33F6AF8}" type="sibTrans" cxnId="{02667691-C1E2-8B4B-BE41-84B29BB835FC}">
      <dgm:prSet/>
      <dgm:spPr/>
      <dgm:t>
        <a:bodyPr/>
        <a:lstStyle/>
        <a:p>
          <a:endParaRPr lang="en-US"/>
        </a:p>
      </dgm:t>
    </dgm:pt>
    <dgm:pt modelId="{E2829AC5-4918-2B43-A3F0-BC8556AB57F0}">
      <dgm:prSet/>
      <dgm:spPr/>
      <dgm:t>
        <a:bodyPr/>
        <a:lstStyle/>
        <a:p>
          <a:r>
            <a:rPr lang="en-US" i="1"/>
            <a:t>Coordinated</a:t>
          </a:r>
          <a:r>
            <a:rPr lang="en-US"/>
            <a:t> across institutional divisions</a:t>
          </a:r>
        </a:p>
      </dgm:t>
    </dgm:pt>
    <dgm:pt modelId="{175EB8FA-C84F-454E-9098-BFD2575CCBC1}" type="parTrans" cxnId="{7225069A-7EC5-E847-8706-6A7B8AC2CE05}">
      <dgm:prSet/>
      <dgm:spPr/>
      <dgm:t>
        <a:bodyPr/>
        <a:lstStyle/>
        <a:p>
          <a:endParaRPr lang="en-US"/>
        </a:p>
      </dgm:t>
    </dgm:pt>
    <dgm:pt modelId="{8B5F7CED-8E54-914F-9843-31B6392B0324}" type="sibTrans" cxnId="{7225069A-7EC5-E847-8706-6A7B8AC2CE05}">
      <dgm:prSet/>
      <dgm:spPr/>
      <dgm:t>
        <a:bodyPr/>
        <a:lstStyle/>
        <a:p>
          <a:endParaRPr lang="en-US"/>
        </a:p>
      </dgm:t>
    </dgm:pt>
    <dgm:pt modelId="{74C46959-841F-874C-B6C6-12CDED11650F}">
      <dgm:prSet/>
      <dgm:spPr/>
      <dgm:t>
        <a:bodyPr/>
        <a:lstStyle/>
        <a:p>
          <a:r>
            <a:rPr lang="en-US"/>
            <a:t>Administratively achievable</a:t>
          </a:r>
        </a:p>
      </dgm:t>
    </dgm:pt>
    <dgm:pt modelId="{EAEB2FC2-B5EB-894A-A6C4-F6990F3C302C}" type="parTrans" cxnId="{90BA3A8F-C348-C94C-BEDD-3A852E93D443}">
      <dgm:prSet/>
      <dgm:spPr/>
      <dgm:t>
        <a:bodyPr/>
        <a:lstStyle/>
        <a:p>
          <a:endParaRPr lang="en-US"/>
        </a:p>
      </dgm:t>
    </dgm:pt>
    <dgm:pt modelId="{5186BA2D-5169-E041-AEDC-5142D4B13330}" type="sibTrans" cxnId="{90BA3A8F-C348-C94C-BEDD-3A852E93D443}">
      <dgm:prSet/>
      <dgm:spPr/>
      <dgm:t>
        <a:bodyPr/>
        <a:lstStyle/>
        <a:p>
          <a:endParaRPr lang="en-US"/>
        </a:p>
      </dgm:t>
    </dgm:pt>
    <dgm:pt modelId="{9EA599B2-FEA2-C346-A197-B61FBEA389A5}">
      <dgm:prSet/>
      <dgm:spPr/>
      <dgm:t>
        <a:bodyPr/>
        <a:lstStyle/>
        <a:p>
          <a:r>
            <a:rPr lang="en-US"/>
            <a:t>Equitable vis-a-vis IDPs and host communities</a:t>
          </a:r>
        </a:p>
      </dgm:t>
    </dgm:pt>
    <dgm:pt modelId="{1AA3909E-65B2-DF4D-8DF2-32B1841E7038}" type="parTrans" cxnId="{C7BFAF9F-9B0C-EF48-AD34-52749129AB00}">
      <dgm:prSet/>
      <dgm:spPr/>
      <dgm:t>
        <a:bodyPr/>
        <a:lstStyle/>
        <a:p>
          <a:endParaRPr lang="en-US"/>
        </a:p>
      </dgm:t>
    </dgm:pt>
    <dgm:pt modelId="{FEFFF4AC-6D55-B74A-9C8A-A58C7BF2A150}" type="sibTrans" cxnId="{C7BFAF9F-9B0C-EF48-AD34-52749129AB00}">
      <dgm:prSet/>
      <dgm:spPr/>
      <dgm:t>
        <a:bodyPr/>
        <a:lstStyle/>
        <a:p>
          <a:endParaRPr lang="en-US"/>
        </a:p>
      </dgm:t>
    </dgm:pt>
    <dgm:pt modelId="{60C3B0AB-C3F4-3C45-A5DC-10E675510A7E}">
      <dgm:prSet/>
      <dgm:spPr/>
      <dgm:t>
        <a:bodyPr/>
        <a:lstStyle/>
        <a:p>
          <a:r>
            <a:rPr lang="en-US"/>
            <a:t>Long-term commitment</a:t>
          </a:r>
        </a:p>
      </dgm:t>
    </dgm:pt>
    <dgm:pt modelId="{FAC7366F-1A9C-0649-AB99-0950DEDF00A6}" type="parTrans" cxnId="{9316637C-F0BC-A84A-80CA-DCD3DC106F3F}">
      <dgm:prSet/>
      <dgm:spPr/>
      <dgm:t>
        <a:bodyPr/>
        <a:lstStyle/>
        <a:p>
          <a:endParaRPr lang="en-US"/>
        </a:p>
      </dgm:t>
    </dgm:pt>
    <dgm:pt modelId="{454F51C1-E4BA-BF41-8DF3-DC1AE20F7142}" type="sibTrans" cxnId="{9316637C-F0BC-A84A-80CA-DCD3DC106F3F}">
      <dgm:prSet/>
      <dgm:spPr/>
      <dgm:t>
        <a:bodyPr/>
        <a:lstStyle/>
        <a:p>
          <a:endParaRPr lang="en-US"/>
        </a:p>
      </dgm:t>
    </dgm:pt>
    <dgm:pt modelId="{33CE540F-D8E6-1140-BD01-A64021305427}" type="pres">
      <dgm:prSet presAssocID="{E469145E-98A0-A243-9ED5-AC6742F1B317}" presName="Name0" presStyleCnt="0">
        <dgm:presLayoutVars>
          <dgm:dir/>
          <dgm:animLvl val="lvl"/>
          <dgm:resizeHandles val="exact"/>
        </dgm:presLayoutVars>
      </dgm:prSet>
      <dgm:spPr/>
    </dgm:pt>
    <dgm:pt modelId="{40046F48-8475-8645-9EE1-B799EEB25F8A}" type="pres">
      <dgm:prSet presAssocID="{10005CB6-CAF0-754A-AFB8-95EE79376FC5}" presName="boxAndChildren" presStyleCnt="0"/>
      <dgm:spPr/>
    </dgm:pt>
    <dgm:pt modelId="{6393FD65-D201-6745-B098-C043904039DB}" type="pres">
      <dgm:prSet presAssocID="{10005CB6-CAF0-754A-AFB8-95EE79376FC5}" presName="parentTextBox" presStyleLbl="node1" presStyleIdx="0" presStyleCnt="3"/>
      <dgm:spPr/>
    </dgm:pt>
    <dgm:pt modelId="{261444C5-20C7-3646-8C57-E7A9E9ADB647}" type="pres">
      <dgm:prSet presAssocID="{10005CB6-CAF0-754A-AFB8-95EE79376FC5}" presName="entireBox" presStyleLbl="node1" presStyleIdx="0" presStyleCnt="3"/>
      <dgm:spPr/>
    </dgm:pt>
    <dgm:pt modelId="{43C92B85-3F25-9344-97A7-E8162EFC3B4A}" type="pres">
      <dgm:prSet presAssocID="{10005CB6-CAF0-754A-AFB8-95EE79376FC5}" presName="descendantBox" presStyleCnt="0"/>
      <dgm:spPr/>
    </dgm:pt>
    <dgm:pt modelId="{976E3DE2-5F84-B441-86DD-0FD9F2144C0A}" type="pres">
      <dgm:prSet presAssocID="{3052C711-1CBE-B644-A7FC-064B2DA465D3}" presName="childTextBox" presStyleLbl="fgAccFollowNode1" presStyleIdx="0" presStyleCnt="14">
        <dgm:presLayoutVars>
          <dgm:bulletEnabled val="1"/>
        </dgm:presLayoutVars>
      </dgm:prSet>
      <dgm:spPr/>
    </dgm:pt>
    <dgm:pt modelId="{595C6FAC-CE17-3245-A6EE-02D352137528}" type="pres">
      <dgm:prSet presAssocID="{978AA265-DBCD-2945-B70B-28C8DAABEBE2}" presName="childTextBox" presStyleLbl="fgAccFollowNode1" presStyleIdx="1" presStyleCnt="14">
        <dgm:presLayoutVars>
          <dgm:bulletEnabled val="1"/>
        </dgm:presLayoutVars>
      </dgm:prSet>
      <dgm:spPr/>
    </dgm:pt>
    <dgm:pt modelId="{F70075C2-9C40-274A-9EC0-838EEFD47834}" type="pres">
      <dgm:prSet presAssocID="{60C3B0AB-C3F4-3C45-A5DC-10E675510A7E}" presName="childTextBox" presStyleLbl="fgAccFollowNode1" presStyleIdx="2" presStyleCnt="14">
        <dgm:presLayoutVars>
          <dgm:bulletEnabled val="1"/>
        </dgm:presLayoutVars>
      </dgm:prSet>
      <dgm:spPr/>
    </dgm:pt>
    <dgm:pt modelId="{A2670D0B-9D5A-C440-90D0-C363E7E6FBCB}" type="pres">
      <dgm:prSet presAssocID="{A864B994-0A11-6542-A522-C0D325DE30E6}" presName="sp" presStyleCnt="0"/>
      <dgm:spPr/>
    </dgm:pt>
    <dgm:pt modelId="{D12C1D38-3838-CA4E-AD54-DCB0169786D4}" type="pres">
      <dgm:prSet presAssocID="{43953076-B448-4A4C-AE60-B728C409FCF7}" presName="arrowAndChildren" presStyleCnt="0"/>
      <dgm:spPr/>
    </dgm:pt>
    <dgm:pt modelId="{FE3E68DA-AF45-E341-8B81-74C6B2A1C153}" type="pres">
      <dgm:prSet presAssocID="{43953076-B448-4A4C-AE60-B728C409FCF7}" presName="parentTextArrow" presStyleLbl="node1" presStyleIdx="0" presStyleCnt="3"/>
      <dgm:spPr/>
    </dgm:pt>
    <dgm:pt modelId="{51E3837D-298C-ED42-9645-D302D29929F8}" type="pres">
      <dgm:prSet presAssocID="{43953076-B448-4A4C-AE60-B728C409FCF7}" presName="arrow" presStyleLbl="node1" presStyleIdx="1" presStyleCnt="3"/>
      <dgm:spPr/>
    </dgm:pt>
    <dgm:pt modelId="{4FA17534-B5A5-854C-A1FB-2B3DDB4BFBDA}" type="pres">
      <dgm:prSet presAssocID="{43953076-B448-4A4C-AE60-B728C409FCF7}" presName="descendantArrow" presStyleCnt="0"/>
      <dgm:spPr/>
    </dgm:pt>
    <dgm:pt modelId="{34A49C55-9892-6B42-9ECF-DFF525060116}" type="pres">
      <dgm:prSet presAssocID="{B827022B-1B07-AB46-8512-7803CE2E0D64}" presName="childTextArrow" presStyleLbl="fgAccFollowNode1" presStyleIdx="3" presStyleCnt="14">
        <dgm:presLayoutVars>
          <dgm:bulletEnabled val="1"/>
        </dgm:presLayoutVars>
      </dgm:prSet>
      <dgm:spPr/>
    </dgm:pt>
    <dgm:pt modelId="{F6E49FA2-A676-C243-B6E8-AFA4DC678B70}" type="pres">
      <dgm:prSet presAssocID="{37232E57-62A2-F344-954F-764B86540191}" presName="childTextArrow" presStyleLbl="fgAccFollowNode1" presStyleIdx="4" presStyleCnt="14">
        <dgm:presLayoutVars>
          <dgm:bulletEnabled val="1"/>
        </dgm:presLayoutVars>
      </dgm:prSet>
      <dgm:spPr/>
    </dgm:pt>
    <dgm:pt modelId="{24DA694B-7055-3B4F-A35B-23FAFCC829FC}" type="pres">
      <dgm:prSet presAssocID="{E2829AC5-4918-2B43-A3F0-BC8556AB57F0}" presName="childTextArrow" presStyleLbl="fgAccFollowNode1" presStyleIdx="5" presStyleCnt="14">
        <dgm:presLayoutVars>
          <dgm:bulletEnabled val="1"/>
        </dgm:presLayoutVars>
      </dgm:prSet>
      <dgm:spPr/>
    </dgm:pt>
    <dgm:pt modelId="{BB860AC0-D4DA-894A-B124-3C4A7C77D93C}" type="pres">
      <dgm:prSet presAssocID="{74C46959-841F-874C-B6C6-12CDED11650F}" presName="childTextArrow" presStyleLbl="fgAccFollowNode1" presStyleIdx="6" presStyleCnt="14">
        <dgm:presLayoutVars>
          <dgm:bulletEnabled val="1"/>
        </dgm:presLayoutVars>
      </dgm:prSet>
      <dgm:spPr/>
    </dgm:pt>
    <dgm:pt modelId="{54D06CB9-225E-1948-908C-3A6F02DCF158}" type="pres">
      <dgm:prSet presAssocID="{9EA599B2-FEA2-C346-A197-B61FBEA389A5}" presName="childTextArrow" presStyleLbl="fgAccFollowNode1" presStyleIdx="7" presStyleCnt="14">
        <dgm:presLayoutVars>
          <dgm:bulletEnabled val="1"/>
        </dgm:presLayoutVars>
      </dgm:prSet>
      <dgm:spPr/>
    </dgm:pt>
    <dgm:pt modelId="{1EF51679-6ED9-154A-950B-EA363B0B294A}" type="pres">
      <dgm:prSet presAssocID="{A5BA2F6B-14B3-304E-97B3-4CC77B97AB08}" presName="sp" presStyleCnt="0"/>
      <dgm:spPr/>
    </dgm:pt>
    <dgm:pt modelId="{B7483A17-D32D-BA44-A7C3-6AF9D02213B5}" type="pres">
      <dgm:prSet presAssocID="{4735A29F-D65F-4347-8085-65A89300BD96}" presName="arrowAndChildren" presStyleCnt="0"/>
      <dgm:spPr/>
    </dgm:pt>
    <dgm:pt modelId="{C13F5E49-A8F3-2E47-B4BE-9B2C7CCD0722}" type="pres">
      <dgm:prSet presAssocID="{4735A29F-D65F-4347-8085-65A89300BD96}" presName="parentTextArrow" presStyleLbl="node1" presStyleIdx="1" presStyleCnt="3"/>
      <dgm:spPr/>
    </dgm:pt>
    <dgm:pt modelId="{37AF015C-B699-B844-8D6B-705E29C38FF9}" type="pres">
      <dgm:prSet presAssocID="{4735A29F-D65F-4347-8085-65A89300BD96}" presName="arrow" presStyleLbl="node1" presStyleIdx="2" presStyleCnt="3"/>
      <dgm:spPr/>
    </dgm:pt>
    <dgm:pt modelId="{DB863A69-05EE-7044-A1D0-FAB2AE150B91}" type="pres">
      <dgm:prSet presAssocID="{4735A29F-D65F-4347-8085-65A89300BD96}" presName="descendantArrow" presStyleCnt="0"/>
      <dgm:spPr/>
    </dgm:pt>
    <dgm:pt modelId="{8FA94A24-E483-A749-8804-A5B4A43C5A16}" type="pres">
      <dgm:prSet presAssocID="{8D4B46C0-98E5-6D4C-A305-D5E774D6BF7D}" presName="childTextArrow" presStyleLbl="fgAccFollowNode1" presStyleIdx="8" presStyleCnt="14">
        <dgm:presLayoutVars>
          <dgm:bulletEnabled val="1"/>
        </dgm:presLayoutVars>
      </dgm:prSet>
      <dgm:spPr/>
    </dgm:pt>
    <dgm:pt modelId="{054662EA-4F02-864F-B5FA-0DF1D9C88E12}" type="pres">
      <dgm:prSet presAssocID="{1CE5A99C-54E8-6948-84A2-ABB56DA8D345}" presName="childTextArrow" presStyleLbl="fgAccFollowNode1" presStyleIdx="9" presStyleCnt="14">
        <dgm:presLayoutVars>
          <dgm:bulletEnabled val="1"/>
        </dgm:presLayoutVars>
      </dgm:prSet>
      <dgm:spPr/>
    </dgm:pt>
    <dgm:pt modelId="{7EF0CAA2-7B07-B947-BDD4-F1FC5F0CCE0F}" type="pres">
      <dgm:prSet presAssocID="{1DC3C88C-BCFF-F845-A54F-0FAB33B9F19B}" presName="childTextArrow" presStyleLbl="fgAccFollowNode1" presStyleIdx="10" presStyleCnt="14">
        <dgm:presLayoutVars>
          <dgm:bulletEnabled val="1"/>
        </dgm:presLayoutVars>
      </dgm:prSet>
      <dgm:spPr/>
    </dgm:pt>
    <dgm:pt modelId="{B5EFB632-1372-D64F-950E-21A97C1BB7E3}" type="pres">
      <dgm:prSet presAssocID="{446A994F-1057-924A-9B3C-8F96823F83A2}" presName="childTextArrow" presStyleLbl="fgAccFollowNode1" presStyleIdx="11" presStyleCnt="14">
        <dgm:presLayoutVars>
          <dgm:bulletEnabled val="1"/>
        </dgm:presLayoutVars>
      </dgm:prSet>
      <dgm:spPr/>
    </dgm:pt>
    <dgm:pt modelId="{88A8AE1C-2870-4949-A0FA-F889325BC883}" type="pres">
      <dgm:prSet presAssocID="{66662C12-477C-F14D-A991-C0E0CB9D904C}" presName="childTextArrow" presStyleLbl="fgAccFollowNode1" presStyleIdx="12" presStyleCnt="14">
        <dgm:presLayoutVars>
          <dgm:bulletEnabled val="1"/>
        </dgm:presLayoutVars>
      </dgm:prSet>
      <dgm:spPr/>
    </dgm:pt>
    <dgm:pt modelId="{0FA85BE2-5BFE-5E45-82BF-CECC64E4EDD9}" type="pres">
      <dgm:prSet presAssocID="{0111AAA9-C3AE-DE49-8EBF-DDBDFA7E0B35}" presName="childTextArrow" presStyleLbl="fgAccFollowNode1" presStyleIdx="13" presStyleCnt="14">
        <dgm:presLayoutVars>
          <dgm:bulletEnabled val="1"/>
        </dgm:presLayoutVars>
      </dgm:prSet>
      <dgm:spPr/>
    </dgm:pt>
  </dgm:ptLst>
  <dgm:cxnLst>
    <dgm:cxn modelId="{A63B7025-5BF8-5246-A39A-8965E3602BD0}" type="presOf" srcId="{43953076-B448-4A4C-AE60-B728C409FCF7}" destId="{FE3E68DA-AF45-E341-8B81-74C6B2A1C153}" srcOrd="0" destOrd="0" presId="urn:microsoft.com/office/officeart/2005/8/layout/process4"/>
    <dgm:cxn modelId="{B7ED9933-67E9-BF49-AFE9-07D1AEBBC924}" type="presOf" srcId="{B827022B-1B07-AB46-8512-7803CE2E0D64}" destId="{34A49C55-9892-6B42-9ECF-DFF525060116}" srcOrd="0" destOrd="0" presId="urn:microsoft.com/office/officeart/2005/8/layout/process4"/>
    <dgm:cxn modelId="{9025FF40-94FB-1C40-8E7C-769293D6A239}" srcId="{4735A29F-D65F-4347-8085-65A89300BD96}" destId="{1CE5A99C-54E8-6948-84A2-ABB56DA8D345}" srcOrd="1" destOrd="0" parTransId="{E56FF073-91A4-1743-A3C6-5F03E10C0348}" sibTransId="{1151B63E-E720-0945-9E79-E60D9B6C1C9F}"/>
    <dgm:cxn modelId="{752C085D-A3BC-914F-B482-F7561BE8D264}" type="presOf" srcId="{66662C12-477C-F14D-A991-C0E0CB9D904C}" destId="{88A8AE1C-2870-4949-A0FA-F889325BC883}" srcOrd="0" destOrd="0" presId="urn:microsoft.com/office/officeart/2005/8/layout/process4"/>
    <dgm:cxn modelId="{CCF70C61-6D78-4E45-9249-CBFD60958C47}" srcId="{4735A29F-D65F-4347-8085-65A89300BD96}" destId="{8D4B46C0-98E5-6D4C-A305-D5E774D6BF7D}" srcOrd="0" destOrd="0" parTransId="{2F18ADC5-B36F-FA41-8699-16BD069B691D}" sibTransId="{26DEEC6B-84A4-8944-BFCB-DECEFDFC15C0}"/>
    <dgm:cxn modelId="{74422F61-456B-3B47-B907-6EC581A6D084}" srcId="{10005CB6-CAF0-754A-AFB8-95EE79376FC5}" destId="{3052C711-1CBE-B644-A7FC-064B2DA465D3}" srcOrd="0" destOrd="0" parTransId="{DE68B4A1-662F-B54F-B559-7E2A3503EA35}" sibTransId="{DE20EE7C-FB8C-2645-A307-1064C999C199}"/>
    <dgm:cxn modelId="{F2072D62-E14B-6449-8F12-3ADECC2F57F6}" type="presOf" srcId="{978AA265-DBCD-2945-B70B-28C8DAABEBE2}" destId="{595C6FAC-CE17-3245-A6EE-02D352137528}" srcOrd="0" destOrd="0" presId="urn:microsoft.com/office/officeart/2005/8/layout/process4"/>
    <dgm:cxn modelId="{FBA5A644-26A1-0440-ABB5-523763A62511}" type="presOf" srcId="{1CE5A99C-54E8-6948-84A2-ABB56DA8D345}" destId="{054662EA-4F02-864F-B5FA-0DF1D9C88E12}" srcOrd="0" destOrd="0" presId="urn:microsoft.com/office/officeart/2005/8/layout/process4"/>
    <dgm:cxn modelId="{6B01A446-0521-CC4D-AA37-874C40CF86CF}" type="presOf" srcId="{E469145E-98A0-A243-9ED5-AC6742F1B317}" destId="{33CE540F-D8E6-1140-BD01-A64021305427}" srcOrd="0" destOrd="0" presId="urn:microsoft.com/office/officeart/2005/8/layout/process4"/>
    <dgm:cxn modelId="{3E75E56B-30AA-CD45-96BE-52D7BF0243EF}" type="presOf" srcId="{E2829AC5-4918-2B43-A3F0-BC8556AB57F0}" destId="{24DA694B-7055-3B4F-A35B-23FAFCC829FC}" srcOrd="0" destOrd="0" presId="urn:microsoft.com/office/officeart/2005/8/layout/process4"/>
    <dgm:cxn modelId="{9BE96A4C-EE16-2643-BD76-8624ADFF7455}" srcId="{43953076-B448-4A4C-AE60-B728C409FCF7}" destId="{37232E57-62A2-F344-954F-764B86540191}" srcOrd="1" destOrd="0" parTransId="{87BC9335-27B5-5D43-85EB-8F8EB0729DD5}" sibTransId="{948D58C6-1875-1E49-B51A-729107F433E8}"/>
    <dgm:cxn modelId="{6E29294F-F687-A149-AB6E-36650497EFBB}" type="presOf" srcId="{0111AAA9-C3AE-DE49-8EBF-DDBDFA7E0B35}" destId="{0FA85BE2-5BFE-5E45-82BF-CECC64E4EDD9}" srcOrd="0" destOrd="0" presId="urn:microsoft.com/office/officeart/2005/8/layout/process4"/>
    <dgm:cxn modelId="{6B18664F-AAF6-174A-898D-7A16283A87C3}" type="presOf" srcId="{8D4B46C0-98E5-6D4C-A305-D5E774D6BF7D}" destId="{8FA94A24-E483-A749-8804-A5B4A43C5A16}" srcOrd="0" destOrd="0" presId="urn:microsoft.com/office/officeart/2005/8/layout/process4"/>
    <dgm:cxn modelId="{3A009151-B23E-2F49-9288-990A63108649}" type="presOf" srcId="{9EA599B2-FEA2-C346-A197-B61FBEA389A5}" destId="{54D06CB9-225E-1948-908C-3A6F02DCF158}" srcOrd="0" destOrd="0" presId="urn:microsoft.com/office/officeart/2005/8/layout/process4"/>
    <dgm:cxn modelId="{54F77173-4527-A24C-B843-B03B570DCBDC}" type="presOf" srcId="{4735A29F-D65F-4347-8085-65A89300BD96}" destId="{C13F5E49-A8F3-2E47-B4BE-9B2C7CCD0722}" srcOrd="0" destOrd="0" presId="urn:microsoft.com/office/officeart/2005/8/layout/process4"/>
    <dgm:cxn modelId="{C6863978-233D-3145-A428-C247D6C22BFF}" type="presOf" srcId="{10005CB6-CAF0-754A-AFB8-95EE79376FC5}" destId="{6393FD65-D201-6745-B098-C043904039DB}" srcOrd="0" destOrd="0" presId="urn:microsoft.com/office/officeart/2005/8/layout/process4"/>
    <dgm:cxn modelId="{5C4B4358-AFA7-6F4C-84D8-3AFA64509EBB}" srcId="{4735A29F-D65F-4347-8085-65A89300BD96}" destId="{446A994F-1057-924A-9B3C-8F96823F83A2}" srcOrd="3" destOrd="0" parTransId="{0067C68A-85A8-0B47-B6E4-1EBC68A65445}" sibTransId="{A55A1B86-FD84-2D49-AA5C-078B7B221C81}"/>
    <dgm:cxn modelId="{9316637C-F0BC-A84A-80CA-DCD3DC106F3F}" srcId="{10005CB6-CAF0-754A-AFB8-95EE79376FC5}" destId="{60C3B0AB-C3F4-3C45-A5DC-10E675510A7E}" srcOrd="2" destOrd="0" parTransId="{FAC7366F-1A9C-0649-AB99-0950DEDF00A6}" sibTransId="{454F51C1-E4BA-BF41-8DF3-DC1AE20F7142}"/>
    <dgm:cxn modelId="{9FE0B27D-52D9-7F42-A43B-80330335AD3F}" type="presOf" srcId="{37232E57-62A2-F344-954F-764B86540191}" destId="{F6E49FA2-A676-C243-B6E8-AFA4DC678B70}" srcOrd="0" destOrd="0" presId="urn:microsoft.com/office/officeart/2005/8/layout/process4"/>
    <dgm:cxn modelId="{6AACB47E-1BD5-E744-AF19-110CD8A3496D}" srcId="{E469145E-98A0-A243-9ED5-AC6742F1B317}" destId="{10005CB6-CAF0-754A-AFB8-95EE79376FC5}" srcOrd="2" destOrd="0" parTransId="{3A344689-4F51-B845-8E7D-452775F0AB5C}" sibTransId="{7EC96A8A-08E0-E64E-8187-CA335EFD2491}"/>
    <dgm:cxn modelId="{90BA3A8F-C348-C94C-BEDD-3A852E93D443}" srcId="{43953076-B448-4A4C-AE60-B728C409FCF7}" destId="{74C46959-841F-874C-B6C6-12CDED11650F}" srcOrd="3" destOrd="0" parTransId="{EAEB2FC2-B5EB-894A-A6C4-F6990F3C302C}" sibTransId="{5186BA2D-5169-E041-AEDC-5142D4B13330}"/>
    <dgm:cxn modelId="{02667691-C1E2-8B4B-BE41-84B29BB835FC}" srcId="{4735A29F-D65F-4347-8085-65A89300BD96}" destId="{0111AAA9-C3AE-DE49-8EBF-DDBDFA7E0B35}" srcOrd="5" destOrd="0" parTransId="{0B2271D8-288C-554E-9FF0-87B42AEF1DF3}" sibTransId="{03437554-6BD2-354C-A061-B642C33F6AF8}"/>
    <dgm:cxn modelId="{7225069A-7EC5-E847-8706-6A7B8AC2CE05}" srcId="{43953076-B448-4A4C-AE60-B728C409FCF7}" destId="{E2829AC5-4918-2B43-A3F0-BC8556AB57F0}" srcOrd="2" destOrd="0" parTransId="{175EB8FA-C84F-454E-9098-BFD2575CCBC1}" sibTransId="{8B5F7CED-8E54-914F-9843-31B6392B0324}"/>
    <dgm:cxn modelId="{C7BFAF9F-9B0C-EF48-AD34-52749129AB00}" srcId="{43953076-B448-4A4C-AE60-B728C409FCF7}" destId="{9EA599B2-FEA2-C346-A197-B61FBEA389A5}" srcOrd="4" destOrd="0" parTransId="{1AA3909E-65B2-DF4D-8DF2-32B1841E7038}" sibTransId="{FEFFF4AC-6D55-B74A-9C8A-A58C7BF2A150}"/>
    <dgm:cxn modelId="{D23C61A6-26DC-ED4F-A146-7D8A9D2F164F}" srcId="{E469145E-98A0-A243-9ED5-AC6742F1B317}" destId="{4735A29F-D65F-4347-8085-65A89300BD96}" srcOrd="0" destOrd="0" parTransId="{AA2D1686-6E53-1A47-951A-7F8889623948}" sibTransId="{A5BA2F6B-14B3-304E-97B3-4CC77B97AB08}"/>
    <dgm:cxn modelId="{AA1996AB-4EB6-AC4D-9FCB-09B94B12F382}" type="presOf" srcId="{74C46959-841F-874C-B6C6-12CDED11650F}" destId="{BB860AC0-D4DA-894A-B124-3C4A7C77D93C}" srcOrd="0" destOrd="0" presId="urn:microsoft.com/office/officeart/2005/8/layout/process4"/>
    <dgm:cxn modelId="{0E6F8CAE-55FD-BD45-B853-E3D414C8D38D}" srcId="{4735A29F-D65F-4347-8085-65A89300BD96}" destId="{66662C12-477C-F14D-A991-C0E0CB9D904C}" srcOrd="4" destOrd="0" parTransId="{82DCB381-2CBE-AB4A-81E0-50118EDFABCD}" sibTransId="{0EC7F3AC-AB14-4644-A560-5E52096333DE}"/>
    <dgm:cxn modelId="{C54B80CB-0981-9F46-A0CD-3AF46D84C41A}" srcId="{4735A29F-D65F-4347-8085-65A89300BD96}" destId="{1DC3C88C-BCFF-F845-A54F-0FAB33B9F19B}" srcOrd="2" destOrd="0" parTransId="{228EE672-777A-4C46-94CC-AD238476EB8C}" sibTransId="{F88F6877-27E7-B140-873C-8C729669DE68}"/>
    <dgm:cxn modelId="{C451D0CC-E434-D543-91FA-9EF53CE64936}" type="presOf" srcId="{4735A29F-D65F-4347-8085-65A89300BD96}" destId="{37AF015C-B699-B844-8D6B-705E29C38FF9}" srcOrd="1" destOrd="0" presId="urn:microsoft.com/office/officeart/2005/8/layout/process4"/>
    <dgm:cxn modelId="{728771D5-C38E-CD40-A840-1681714D0BB4}" srcId="{43953076-B448-4A4C-AE60-B728C409FCF7}" destId="{B827022B-1B07-AB46-8512-7803CE2E0D64}" srcOrd="0" destOrd="0" parTransId="{D5C05F20-C335-2D40-82F7-17C59690A431}" sibTransId="{06F8DE5F-9016-E846-93AB-931C288BCF44}"/>
    <dgm:cxn modelId="{5928D8D5-6A41-BA48-8C7A-A65C027E0CE7}" type="presOf" srcId="{43953076-B448-4A4C-AE60-B728C409FCF7}" destId="{51E3837D-298C-ED42-9645-D302D29929F8}" srcOrd="1" destOrd="0" presId="urn:microsoft.com/office/officeart/2005/8/layout/process4"/>
    <dgm:cxn modelId="{64F5D7D7-30B6-484C-8DD9-061C4B9C7F73}" type="presOf" srcId="{1DC3C88C-BCFF-F845-A54F-0FAB33B9F19B}" destId="{7EF0CAA2-7B07-B947-BDD4-F1FC5F0CCE0F}" srcOrd="0" destOrd="0" presId="urn:microsoft.com/office/officeart/2005/8/layout/process4"/>
    <dgm:cxn modelId="{166EB4DA-B31B-B040-992E-E7300913F5B3}" srcId="{E469145E-98A0-A243-9ED5-AC6742F1B317}" destId="{43953076-B448-4A4C-AE60-B728C409FCF7}" srcOrd="1" destOrd="0" parTransId="{23F22409-FB1A-DD41-8AA1-D571B55E074F}" sibTransId="{A864B994-0A11-6542-A522-C0D325DE30E6}"/>
    <dgm:cxn modelId="{B4C6B8DF-3835-0D44-8035-ED09C7E60005}" type="presOf" srcId="{10005CB6-CAF0-754A-AFB8-95EE79376FC5}" destId="{261444C5-20C7-3646-8C57-E7A9E9ADB647}" srcOrd="1" destOrd="0" presId="urn:microsoft.com/office/officeart/2005/8/layout/process4"/>
    <dgm:cxn modelId="{84174FE1-55B1-944B-B527-3897E479D805}" type="presOf" srcId="{60C3B0AB-C3F4-3C45-A5DC-10E675510A7E}" destId="{F70075C2-9C40-274A-9EC0-838EEFD47834}" srcOrd="0" destOrd="0" presId="urn:microsoft.com/office/officeart/2005/8/layout/process4"/>
    <dgm:cxn modelId="{86651EEF-9BD8-0649-8EF9-0E6201371689}" type="presOf" srcId="{3052C711-1CBE-B644-A7FC-064B2DA465D3}" destId="{976E3DE2-5F84-B441-86DD-0FD9F2144C0A}" srcOrd="0" destOrd="0" presId="urn:microsoft.com/office/officeart/2005/8/layout/process4"/>
    <dgm:cxn modelId="{82CEB4F1-F39D-1643-A878-2FA893FF634D}" srcId="{10005CB6-CAF0-754A-AFB8-95EE79376FC5}" destId="{978AA265-DBCD-2945-B70B-28C8DAABEBE2}" srcOrd="1" destOrd="0" parTransId="{9CB53F5C-C46F-144E-9DF1-4289EBDE26FA}" sibTransId="{BC04AAC5-407B-1944-A32B-07D19AFD77DA}"/>
    <dgm:cxn modelId="{50FA95F8-E48F-BE4D-9898-EB0C1133D1B3}" type="presOf" srcId="{446A994F-1057-924A-9B3C-8F96823F83A2}" destId="{B5EFB632-1372-D64F-950E-21A97C1BB7E3}" srcOrd="0" destOrd="0" presId="urn:microsoft.com/office/officeart/2005/8/layout/process4"/>
    <dgm:cxn modelId="{8EFF9287-E071-3E4C-9286-715EB6743746}" type="presParOf" srcId="{33CE540F-D8E6-1140-BD01-A64021305427}" destId="{40046F48-8475-8645-9EE1-B799EEB25F8A}" srcOrd="0" destOrd="0" presId="urn:microsoft.com/office/officeart/2005/8/layout/process4"/>
    <dgm:cxn modelId="{88433BA0-5692-8A4F-80CA-7C59BD117652}" type="presParOf" srcId="{40046F48-8475-8645-9EE1-B799EEB25F8A}" destId="{6393FD65-D201-6745-B098-C043904039DB}" srcOrd="0" destOrd="0" presId="urn:microsoft.com/office/officeart/2005/8/layout/process4"/>
    <dgm:cxn modelId="{C027EFF1-9321-EB42-AA37-6EE390CE9391}" type="presParOf" srcId="{40046F48-8475-8645-9EE1-B799EEB25F8A}" destId="{261444C5-20C7-3646-8C57-E7A9E9ADB647}" srcOrd="1" destOrd="0" presId="urn:microsoft.com/office/officeart/2005/8/layout/process4"/>
    <dgm:cxn modelId="{B29636B5-4A73-F146-BCA8-4EAA03A697E2}" type="presParOf" srcId="{40046F48-8475-8645-9EE1-B799EEB25F8A}" destId="{43C92B85-3F25-9344-97A7-E8162EFC3B4A}" srcOrd="2" destOrd="0" presId="urn:microsoft.com/office/officeart/2005/8/layout/process4"/>
    <dgm:cxn modelId="{D76ECBEC-29E0-F34E-BDE7-20D632B7F8B9}" type="presParOf" srcId="{43C92B85-3F25-9344-97A7-E8162EFC3B4A}" destId="{976E3DE2-5F84-B441-86DD-0FD9F2144C0A}" srcOrd="0" destOrd="0" presId="urn:microsoft.com/office/officeart/2005/8/layout/process4"/>
    <dgm:cxn modelId="{21C1B7A4-40FA-9B42-8575-FB9C4032FAB0}" type="presParOf" srcId="{43C92B85-3F25-9344-97A7-E8162EFC3B4A}" destId="{595C6FAC-CE17-3245-A6EE-02D352137528}" srcOrd="1" destOrd="0" presId="urn:microsoft.com/office/officeart/2005/8/layout/process4"/>
    <dgm:cxn modelId="{643B0F90-0634-4041-B0D5-BA03C085AE2D}" type="presParOf" srcId="{43C92B85-3F25-9344-97A7-E8162EFC3B4A}" destId="{F70075C2-9C40-274A-9EC0-838EEFD47834}" srcOrd="2" destOrd="0" presId="urn:microsoft.com/office/officeart/2005/8/layout/process4"/>
    <dgm:cxn modelId="{53513FB9-D806-FE42-9FE0-39B0FF8AC0B3}" type="presParOf" srcId="{33CE540F-D8E6-1140-BD01-A64021305427}" destId="{A2670D0B-9D5A-C440-90D0-C363E7E6FBCB}" srcOrd="1" destOrd="0" presId="urn:microsoft.com/office/officeart/2005/8/layout/process4"/>
    <dgm:cxn modelId="{0CF72641-F756-5B4A-9A3F-F21FF2595CCE}" type="presParOf" srcId="{33CE540F-D8E6-1140-BD01-A64021305427}" destId="{D12C1D38-3838-CA4E-AD54-DCB0169786D4}" srcOrd="2" destOrd="0" presId="urn:microsoft.com/office/officeart/2005/8/layout/process4"/>
    <dgm:cxn modelId="{5A6D085B-DF62-F442-AD0B-72123AD18116}" type="presParOf" srcId="{D12C1D38-3838-CA4E-AD54-DCB0169786D4}" destId="{FE3E68DA-AF45-E341-8B81-74C6B2A1C153}" srcOrd="0" destOrd="0" presId="urn:microsoft.com/office/officeart/2005/8/layout/process4"/>
    <dgm:cxn modelId="{26297D47-C2A6-4849-BECD-2D56EA93A4AE}" type="presParOf" srcId="{D12C1D38-3838-CA4E-AD54-DCB0169786D4}" destId="{51E3837D-298C-ED42-9645-D302D29929F8}" srcOrd="1" destOrd="0" presId="urn:microsoft.com/office/officeart/2005/8/layout/process4"/>
    <dgm:cxn modelId="{2B6BE5F6-B4FB-C541-8696-4211D78CF3D3}" type="presParOf" srcId="{D12C1D38-3838-CA4E-AD54-DCB0169786D4}" destId="{4FA17534-B5A5-854C-A1FB-2B3DDB4BFBDA}" srcOrd="2" destOrd="0" presId="urn:microsoft.com/office/officeart/2005/8/layout/process4"/>
    <dgm:cxn modelId="{BA5FA268-51D6-6449-8056-AD010346ED2B}" type="presParOf" srcId="{4FA17534-B5A5-854C-A1FB-2B3DDB4BFBDA}" destId="{34A49C55-9892-6B42-9ECF-DFF525060116}" srcOrd="0" destOrd="0" presId="urn:microsoft.com/office/officeart/2005/8/layout/process4"/>
    <dgm:cxn modelId="{D1B92130-DF25-1642-AC91-03F2AE17BC69}" type="presParOf" srcId="{4FA17534-B5A5-854C-A1FB-2B3DDB4BFBDA}" destId="{F6E49FA2-A676-C243-B6E8-AFA4DC678B70}" srcOrd="1" destOrd="0" presId="urn:microsoft.com/office/officeart/2005/8/layout/process4"/>
    <dgm:cxn modelId="{41977500-4940-2A44-9EDB-33A42D1BFC9B}" type="presParOf" srcId="{4FA17534-B5A5-854C-A1FB-2B3DDB4BFBDA}" destId="{24DA694B-7055-3B4F-A35B-23FAFCC829FC}" srcOrd="2" destOrd="0" presId="urn:microsoft.com/office/officeart/2005/8/layout/process4"/>
    <dgm:cxn modelId="{F98C97FC-6649-244C-A3B5-43CB5E3B1B53}" type="presParOf" srcId="{4FA17534-B5A5-854C-A1FB-2B3DDB4BFBDA}" destId="{BB860AC0-D4DA-894A-B124-3C4A7C77D93C}" srcOrd="3" destOrd="0" presId="urn:microsoft.com/office/officeart/2005/8/layout/process4"/>
    <dgm:cxn modelId="{0FADCAC8-AECC-3D4D-A684-4952074405C0}" type="presParOf" srcId="{4FA17534-B5A5-854C-A1FB-2B3DDB4BFBDA}" destId="{54D06CB9-225E-1948-908C-3A6F02DCF158}" srcOrd="4" destOrd="0" presId="urn:microsoft.com/office/officeart/2005/8/layout/process4"/>
    <dgm:cxn modelId="{86ED71DD-2B69-D14B-ABB2-8DF266CAC6D4}" type="presParOf" srcId="{33CE540F-D8E6-1140-BD01-A64021305427}" destId="{1EF51679-6ED9-154A-950B-EA363B0B294A}" srcOrd="3" destOrd="0" presId="urn:microsoft.com/office/officeart/2005/8/layout/process4"/>
    <dgm:cxn modelId="{825B3339-F557-7C40-93B4-69C56A9D522B}" type="presParOf" srcId="{33CE540F-D8E6-1140-BD01-A64021305427}" destId="{B7483A17-D32D-BA44-A7C3-6AF9D02213B5}" srcOrd="4" destOrd="0" presId="urn:microsoft.com/office/officeart/2005/8/layout/process4"/>
    <dgm:cxn modelId="{56A0B4DE-E121-C144-919C-A937FD26515B}" type="presParOf" srcId="{B7483A17-D32D-BA44-A7C3-6AF9D02213B5}" destId="{C13F5E49-A8F3-2E47-B4BE-9B2C7CCD0722}" srcOrd="0" destOrd="0" presId="urn:microsoft.com/office/officeart/2005/8/layout/process4"/>
    <dgm:cxn modelId="{6ADC9E0C-B031-854C-B0BA-7E0AC0C3C71B}" type="presParOf" srcId="{B7483A17-D32D-BA44-A7C3-6AF9D02213B5}" destId="{37AF015C-B699-B844-8D6B-705E29C38FF9}" srcOrd="1" destOrd="0" presId="urn:microsoft.com/office/officeart/2005/8/layout/process4"/>
    <dgm:cxn modelId="{D207EC2D-2652-D846-B2E1-6C8D5C1C59D5}" type="presParOf" srcId="{B7483A17-D32D-BA44-A7C3-6AF9D02213B5}" destId="{DB863A69-05EE-7044-A1D0-FAB2AE150B91}" srcOrd="2" destOrd="0" presId="urn:microsoft.com/office/officeart/2005/8/layout/process4"/>
    <dgm:cxn modelId="{2DF1A99F-1E89-1B41-95A2-D11C3ADBC9DC}" type="presParOf" srcId="{DB863A69-05EE-7044-A1D0-FAB2AE150B91}" destId="{8FA94A24-E483-A749-8804-A5B4A43C5A16}" srcOrd="0" destOrd="0" presId="urn:microsoft.com/office/officeart/2005/8/layout/process4"/>
    <dgm:cxn modelId="{BCDD80AD-64A0-8F49-8A15-9F5531013AEE}" type="presParOf" srcId="{DB863A69-05EE-7044-A1D0-FAB2AE150B91}" destId="{054662EA-4F02-864F-B5FA-0DF1D9C88E12}" srcOrd="1" destOrd="0" presId="urn:microsoft.com/office/officeart/2005/8/layout/process4"/>
    <dgm:cxn modelId="{99DB37C5-06D1-BB4C-B9C3-EB6E98D97678}" type="presParOf" srcId="{DB863A69-05EE-7044-A1D0-FAB2AE150B91}" destId="{7EF0CAA2-7B07-B947-BDD4-F1FC5F0CCE0F}" srcOrd="2" destOrd="0" presId="urn:microsoft.com/office/officeart/2005/8/layout/process4"/>
    <dgm:cxn modelId="{C6CADB0C-4F9A-3447-A2F3-8653B1678BD5}" type="presParOf" srcId="{DB863A69-05EE-7044-A1D0-FAB2AE150B91}" destId="{B5EFB632-1372-D64F-950E-21A97C1BB7E3}" srcOrd="3" destOrd="0" presId="urn:microsoft.com/office/officeart/2005/8/layout/process4"/>
    <dgm:cxn modelId="{FF9AF7C0-B8C8-904F-BDF5-AFA88FC2373D}" type="presParOf" srcId="{DB863A69-05EE-7044-A1D0-FAB2AE150B91}" destId="{88A8AE1C-2870-4949-A0FA-F889325BC883}" srcOrd="4" destOrd="0" presId="urn:microsoft.com/office/officeart/2005/8/layout/process4"/>
    <dgm:cxn modelId="{3890A280-2BBA-9643-8441-8B87B37D913A}" type="presParOf" srcId="{DB863A69-05EE-7044-A1D0-FAB2AE150B91}" destId="{0FA85BE2-5BFE-5E45-82BF-CECC64E4EDD9}" srcOrd="5"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DB65D5-9F82-B044-86A7-0D796BB3E2DC}">
      <dsp:nvSpPr>
        <dsp:cNvPr id="0" name=""/>
        <dsp:cNvSpPr/>
      </dsp:nvSpPr>
      <dsp:spPr>
        <a:xfrm>
          <a:off x="5482" y="223688"/>
          <a:ext cx="3645544" cy="864000"/>
        </a:xfrm>
        <a:prstGeom prst="chevron">
          <a:avLst/>
        </a:prstGeom>
        <a:solidFill>
          <a:srgbClr val="92D050"/>
        </a:solidFill>
        <a:ln w="12700" cap="flat" cmpd="sng" algn="ctr">
          <a:solidFill>
            <a:srgbClr val="0070C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b="1" kern="1200">
              <a:solidFill>
                <a:schemeClr val="bg1"/>
              </a:solidFill>
            </a:rPr>
            <a:t>Sustainable</a:t>
          </a:r>
        </a:p>
      </dsp:txBody>
      <dsp:txXfrm>
        <a:off x="437482" y="223688"/>
        <a:ext cx="2781544" cy="864000"/>
      </dsp:txXfrm>
    </dsp:sp>
    <dsp:sp modelId="{F3473CF9-A278-E145-887D-C951987AB138}">
      <dsp:nvSpPr>
        <dsp:cNvPr id="0" name=""/>
        <dsp:cNvSpPr/>
      </dsp:nvSpPr>
      <dsp:spPr>
        <a:xfrm>
          <a:off x="5482" y="1195688"/>
          <a:ext cx="2916435" cy="2931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endParaRPr lang="en-US" sz="1600" kern="1200"/>
        </a:p>
        <a:p>
          <a:pPr marL="171450" lvl="1" indent="-171450" algn="l" defTabSz="711200">
            <a:lnSpc>
              <a:spcPct val="90000"/>
            </a:lnSpc>
            <a:spcBef>
              <a:spcPct val="0"/>
            </a:spcBef>
            <a:spcAft>
              <a:spcPct val="15000"/>
            </a:spcAft>
            <a:buChar char="•"/>
          </a:pPr>
          <a:endParaRPr lang="en-US" sz="1600" kern="1200"/>
        </a:p>
        <a:p>
          <a:pPr marL="171450" lvl="1" indent="-171450" algn="l" defTabSz="711200">
            <a:lnSpc>
              <a:spcPct val="90000"/>
            </a:lnSpc>
            <a:spcBef>
              <a:spcPct val="0"/>
            </a:spcBef>
            <a:spcAft>
              <a:spcPct val="15000"/>
            </a:spcAft>
            <a:buChar char="•"/>
          </a:pPr>
          <a:r>
            <a:rPr lang="en-US" sz="1600" b="0" kern="1200">
              <a:solidFill>
                <a:schemeClr val="tx1"/>
              </a:solidFill>
              <a:effectLst/>
            </a:rPr>
            <a:t>Financially sustainable </a:t>
          </a:r>
          <a:endParaRPr lang="en-US" sz="1600" kern="1200"/>
        </a:p>
        <a:p>
          <a:pPr marL="171450" lvl="1" indent="-171450" algn="l" defTabSz="711200">
            <a:lnSpc>
              <a:spcPct val="90000"/>
            </a:lnSpc>
            <a:spcBef>
              <a:spcPct val="0"/>
            </a:spcBef>
            <a:spcAft>
              <a:spcPct val="15000"/>
            </a:spcAft>
            <a:buChar char="•"/>
          </a:pPr>
          <a:r>
            <a:rPr lang="en-US" sz="1600" b="0" kern="1200">
              <a:solidFill>
                <a:schemeClr val="tx1"/>
              </a:solidFill>
              <a:effectLst/>
            </a:rPr>
            <a:t>Politically sustainable </a:t>
          </a:r>
        </a:p>
        <a:p>
          <a:pPr marL="171450" lvl="1" indent="-171450" algn="l" defTabSz="711200">
            <a:lnSpc>
              <a:spcPct val="90000"/>
            </a:lnSpc>
            <a:spcBef>
              <a:spcPct val="0"/>
            </a:spcBef>
            <a:spcAft>
              <a:spcPct val="15000"/>
            </a:spcAft>
            <a:buChar char="•"/>
          </a:pPr>
          <a:r>
            <a:rPr lang="en-US" sz="1600" b="0" kern="1200">
              <a:solidFill>
                <a:schemeClr val="tx1"/>
              </a:solidFill>
              <a:effectLst/>
            </a:rPr>
            <a:t>Administratively/operationally sustainable</a:t>
          </a:r>
        </a:p>
        <a:p>
          <a:pPr marL="171450" lvl="1" indent="-171450" algn="l" defTabSz="711200">
            <a:lnSpc>
              <a:spcPct val="90000"/>
            </a:lnSpc>
            <a:spcBef>
              <a:spcPct val="0"/>
            </a:spcBef>
            <a:spcAft>
              <a:spcPct val="15000"/>
            </a:spcAft>
            <a:buChar char="•"/>
          </a:pPr>
          <a:r>
            <a:rPr lang="en-US" sz="1600" b="0" kern="1200">
              <a:solidFill>
                <a:schemeClr val="tx1"/>
              </a:solidFill>
              <a:effectLst/>
            </a:rPr>
            <a:t>Environmentally sustainable</a:t>
          </a:r>
        </a:p>
      </dsp:txBody>
      <dsp:txXfrm>
        <a:off x="5482" y="1195688"/>
        <a:ext cx="2916435" cy="2931960"/>
      </dsp:txXfrm>
    </dsp:sp>
    <dsp:sp modelId="{185E06BE-041A-BB41-8423-5202CFC0DAFD}">
      <dsp:nvSpPr>
        <dsp:cNvPr id="0" name=""/>
        <dsp:cNvSpPr/>
      </dsp:nvSpPr>
      <dsp:spPr>
        <a:xfrm>
          <a:off x="3435027" y="223688"/>
          <a:ext cx="3645544" cy="864000"/>
        </a:xfrm>
        <a:prstGeom prst="chevron">
          <a:avLst/>
        </a:prstGeom>
        <a:solidFill>
          <a:schemeClr val="accent1">
            <a:hueOff val="0"/>
            <a:satOff val="0"/>
            <a:lumOff val="0"/>
            <a:alphaOff val="0"/>
          </a:schemeClr>
        </a:solidFill>
        <a:ln w="12700" cap="flat" cmpd="sng" algn="ctr">
          <a:solidFill>
            <a:srgbClr val="0070C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b="1" kern="1200">
              <a:solidFill>
                <a:schemeClr val="bg1"/>
              </a:solidFill>
            </a:rPr>
            <a:t>Scalable</a:t>
          </a:r>
        </a:p>
      </dsp:txBody>
      <dsp:txXfrm>
        <a:off x="3867027" y="223688"/>
        <a:ext cx="2781544" cy="864000"/>
      </dsp:txXfrm>
    </dsp:sp>
    <dsp:sp modelId="{5C827F54-DD3A-494D-BA19-E7456E20DD02}">
      <dsp:nvSpPr>
        <dsp:cNvPr id="0" name=""/>
        <dsp:cNvSpPr/>
      </dsp:nvSpPr>
      <dsp:spPr>
        <a:xfrm>
          <a:off x="3435027" y="1195688"/>
          <a:ext cx="2916435" cy="2931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endParaRPr lang="en-US" sz="1600" kern="1200"/>
        </a:p>
        <a:p>
          <a:pPr marL="171450" lvl="1" indent="-171450" algn="l" defTabSz="711200">
            <a:lnSpc>
              <a:spcPct val="90000"/>
            </a:lnSpc>
            <a:spcBef>
              <a:spcPct val="0"/>
            </a:spcBef>
            <a:spcAft>
              <a:spcPct val="15000"/>
            </a:spcAft>
            <a:buChar char="•"/>
          </a:pPr>
          <a:endParaRPr lang="en-US" sz="1600" kern="1200"/>
        </a:p>
        <a:p>
          <a:pPr marL="171450" lvl="1" indent="-171450" algn="l" defTabSz="711200">
            <a:lnSpc>
              <a:spcPct val="90000"/>
            </a:lnSpc>
            <a:spcBef>
              <a:spcPct val="0"/>
            </a:spcBef>
            <a:spcAft>
              <a:spcPct val="15000"/>
            </a:spcAft>
            <a:buChar char="•"/>
          </a:pPr>
          <a:r>
            <a:rPr lang="en-US" sz="1600" b="0" kern="1200">
              <a:solidFill>
                <a:schemeClr val="tx1"/>
              </a:solidFill>
              <a:effectLst/>
            </a:rPr>
            <a:t>Can be realistically extended geographically and/or to additional beneficiary groups beyond the life of a single project. </a:t>
          </a:r>
          <a:endParaRPr lang="en-US" sz="1600" kern="1200"/>
        </a:p>
        <a:p>
          <a:pPr marL="342900" lvl="2" indent="-171450" algn="l" defTabSz="711200">
            <a:lnSpc>
              <a:spcPct val="90000"/>
            </a:lnSpc>
            <a:spcBef>
              <a:spcPct val="0"/>
            </a:spcBef>
            <a:spcAft>
              <a:spcPct val="15000"/>
            </a:spcAft>
            <a:buChar char="•"/>
          </a:pPr>
          <a:r>
            <a:rPr lang="en-US" sz="1600" b="0" kern="1200">
              <a:solidFill>
                <a:schemeClr val="tx1"/>
              </a:solidFill>
              <a:effectLst/>
            </a:rPr>
            <a:t>Technically feasible</a:t>
          </a:r>
        </a:p>
        <a:p>
          <a:pPr marL="342900" lvl="2" indent="-171450" algn="l" defTabSz="711200">
            <a:lnSpc>
              <a:spcPct val="90000"/>
            </a:lnSpc>
            <a:spcBef>
              <a:spcPct val="0"/>
            </a:spcBef>
            <a:spcAft>
              <a:spcPct val="15000"/>
            </a:spcAft>
            <a:buChar char="•"/>
          </a:pPr>
          <a:r>
            <a:rPr lang="en-US" sz="1600" b="0" kern="1200">
              <a:solidFill>
                <a:schemeClr val="tx1"/>
              </a:solidFill>
              <a:effectLst/>
            </a:rPr>
            <a:t>Politically tenable</a:t>
          </a:r>
        </a:p>
        <a:p>
          <a:pPr marL="342900" lvl="2" indent="-171450" algn="l" defTabSz="711200">
            <a:lnSpc>
              <a:spcPct val="90000"/>
            </a:lnSpc>
            <a:spcBef>
              <a:spcPct val="0"/>
            </a:spcBef>
            <a:spcAft>
              <a:spcPct val="15000"/>
            </a:spcAft>
            <a:buChar char="•"/>
          </a:pPr>
          <a:r>
            <a:rPr lang="en-US" sz="1600" b="0" kern="1200">
              <a:solidFill>
                <a:schemeClr val="tx1"/>
              </a:solidFill>
              <a:effectLst/>
            </a:rPr>
            <a:t>Financially feasible</a:t>
          </a:r>
        </a:p>
        <a:p>
          <a:pPr marL="342900" lvl="2" indent="-171450" algn="l" defTabSz="711200">
            <a:lnSpc>
              <a:spcPct val="90000"/>
            </a:lnSpc>
            <a:spcBef>
              <a:spcPct val="0"/>
            </a:spcBef>
            <a:spcAft>
              <a:spcPct val="15000"/>
            </a:spcAft>
            <a:buChar char="•"/>
          </a:pPr>
          <a:r>
            <a:rPr lang="en-US" sz="1600" b="0" kern="1200">
              <a:solidFill>
                <a:schemeClr val="tx1"/>
              </a:solidFill>
              <a:effectLst/>
            </a:rPr>
            <a:t>Realistic timelines</a:t>
          </a:r>
        </a:p>
      </dsp:txBody>
      <dsp:txXfrm>
        <a:off x="3435027" y="1195688"/>
        <a:ext cx="2916435" cy="2931960"/>
      </dsp:txXfrm>
    </dsp:sp>
    <dsp:sp modelId="{AE22D872-D39A-8C44-BFD7-19E9D4AF6F4E}">
      <dsp:nvSpPr>
        <dsp:cNvPr id="0" name=""/>
        <dsp:cNvSpPr/>
      </dsp:nvSpPr>
      <dsp:spPr>
        <a:xfrm>
          <a:off x="6864572" y="223688"/>
          <a:ext cx="3645544" cy="864000"/>
        </a:xfrm>
        <a:prstGeom prst="chevron">
          <a:avLst/>
        </a:prstGeom>
        <a:solidFill>
          <a:schemeClr val="accent3">
            <a:lumMod val="75000"/>
          </a:schemeClr>
        </a:solidFill>
        <a:ln w="12700" cap="flat" cmpd="sng" algn="ctr">
          <a:solidFill>
            <a:srgbClr val="0070C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b="1" kern="1200">
              <a:solidFill>
                <a:schemeClr val="bg1"/>
              </a:solidFill>
              <a:effectLst/>
            </a:rPr>
            <a:t>Transformational</a:t>
          </a:r>
        </a:p>
      </dsp:txBody>
      <dsp:txXfrm>
        <a:off x="7296572" y="223688"/>
        <a:ext cx="2781544" cy="864000"/>
      </dsp:txXfrm>
    </dsp:sp>
    <dsp:sp modelId="{57AAE9A2-3E04-8343-B8E1-EFF44CE8C893}">
      <dsp:nvSpPr>
        <dsp:cNvPr id="0" name=""/>
        <dsp:cNvSpPr/>
      </dsp:nvSpPr>
      <dsp:spPr>
        <a:xfrm>
          <a:off x="6864572" y="1195688"/>
          <a:ext cx="2916435" cy="2931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endParaRPr lang="en-US" sz="1600" b="0" kern="1200">
            <a:solidFill>
              <a:schemeClr val="tx1"/>
            </a:solidFill>
            <a:effectLst/>
          </a:endParaRPr>
        </a:p>
        <a:p>
          <a:pPr marL="171450" lvl="1" indent="-171450" algn="l" defTabSz="711200">
            <a:lnSpc>
              <a:spcPct val="90000"/>
            </a:lnSpc>
            <a:spcBef>
              <a:spcPct val="0"/>
            </a:spcBef>
            <a:spcAft>
              <a:spcPct val="15000"/>
            </a:spcAft>
            <a:buChar char="•"/>
          </a:pPr>
          <a:endParaRPr lang="en-US" sz="1600" b="0" kern="1200">
            <a:solidFill>
              <a:schemeClr val="tx1"/>
            </a:solidFill>
            <a:effectLst/>
          </a:endParaRPr>
        </a:p>
        <a:p>
          <a:pPr marL="171450" lvl="1" indent="-171450" algn="l" defTabSz="711200">
            <a:lnSpc>
              <a:spcPct val="90000"/>
            </a:lnSpc>
            <a:spcBef>
              <a:spcPct val="0"/>
            </a:spcBef>
            <a:spcAft>
              <a:spcPct val="15000"/>
            </a:spcAft>
            <a:buChar char="•"/>
          </a:pPr>
          <a:r>
            <a:rPr lang="en-US" sz="1600" b="0" kern="1200">
              <a:solidFill>
                <a:schemeClr val="tx1"/>
              </a:solidFill>
              <a:effectLst/>
            </a:rPr>
            <a:t>Able to produce a big change or improvement in a situation: (both for IDPs and host communities, and city more broadly)</a:t>
          </a:r>
        </a:p>
        <a:p>
          <a:pPr marL="342900" lvl="2" indent="-171450" algn="l" defTabSz="711200">
            <a:lnSpc>
              <a:spcPct val="90000"/>
            </a:lnSpc>
            <a:spcBef>
              <a:spcPct val="0"/>
            </a:spcBef>
            <a:spcAft>
              <a:spcPct val="15000"/>
            </a:spcAft>
            <a:buChar char="•"/>
          </a:pPr>
          <a:r>
            <a:rPr lang="en-US" sz="1600" b="0" kern="1200">
              <a:solidFill>
                <a:schemeClr val="tx1"/>
              </a:solidFill>
              <a:effectLst/>
            </a:rPr>
            <a:t>(“Win-wins” in terms of effective and inclusive governance, access to basic services, green urban growth, livelihoods, etc.)</a:t>
          </a:r>
        </a:p>
        <a:p>
          <a:pPr marL="228600" lvl="1" indent="-228600" algn="l" defTabSz="889000">
            <a:lnSpc>
              <a:spcPct val="90000"/>
            </a:lnSpc>
            <a:spcBef>
              <a:spcPct val="0"/>
            </a:spcBef>
            <a:spcAft>
              <a:spcPct val="15000"/>
            </a:spcAft>
            <a:buChar char="•"/>
          </a:pPr>
          <a:endParaRPr lang="en-US" sz="2000" b="1" kern="1200">
            <a:solidFill>
              <a:schemeClr val="bg1"/>
            </a:solidFill>
            <a:effectLst/>
          </a:endParaRPr>
        </a:p>
      </dsp:txBody>
      <dsp:txXfrm>
        <a:off x="6864572" y="1195688"/>
        <a:ext cx="2916435" cy="29319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1444C5-20C7-3646-8C57-E7A9E9ADB647}">
      <dsp:nvSpPr>
        <dsp:cNvPr id="0" name=""/>
        <dsp:cNvSpPr/>
      </dsp:nvSpPr>
      <dsp:spPr>
        <a:xfrm>
          <a:off x="0" y="3275482"/>
          <a:ext cx="10515600" cy="1075086"/>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a:t>Adequate follow-through</a:t>
          </a:r>
        </a:p>
      </dsp:txBody>
      <dsp:txXfrm>
        <a:off x="0" y="3275482"/>
        <a:ext cx="10515600" cy="580546"/>
      </dsp:txXfrm>
    </dsp:sp>
    <dsp:sp modelId="{976E3DE2-5F84-B441-86DD-0FD9F2144C0A}">
      <dsp:nvSpPr>
        <dsp:cNvPr id="0" name=""/>
        <dsp:cNvSpPr/>
      </dsp:nvSpPr>
      <dsp:spPr>
        <a:xfrm>
          <a:off x="5134" y="3834527"/>
          <a:ext cx="3501776" cy="49453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Ongoing resource mobilization</a:t>
          </a:r>
        </a:p>
      </dsp:txBody>
      <dsp:txXfrm>
        <a:off x="5134" y="3834527"/>
        <a:ext cx="3501776" cy="494539"/>
      </dsp:txXfrm>
    </dsp:sp>
    <dsp:sp modelId="{595C6FAC-CE17-3245-A6EE-02D352137528}">
      <dsp:nvSpPr>
        <dsp:cNvPr id="0" name=""/>
        <dsp:cNvSpPr/>
      </dsp:nvSpPr>
      <dsp:spPr>
        <a:xfrm>
          <a:off x="3506911" y="3834527"/>
          <a:ext cx="3501776" cy="49453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Capacity building</a:t>
          </a:r>
        </a:p>
      </dsp:txBody>
      <dsp:txXfrm>
        <a:off x="3506911" y="3834527"/>
        <a:ext cx="3501776" cy="494539"/>
      </dsp:txXfrm>
    </dsp:sp>
    <dsp:sp modelId="{F70075C2-9C40-274A-9EC0-838EEFD47834}">
      <dsp:nvSpPr>
        <dsp:cNvPr id="0" name=""/>
        <dsp:cNvSpPr/>
      </dsp:nvSpPr>
      <dsp:spPr>
        <a:xfrm>
          <a:off x="7008688" y="3834527"/>
          <a:ext cx="3501776" cy="49453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Long-term commitment</a:t>
          </a:r>
        </a:p>
      </dsp:txBody>
      <dsp:txXfrm>
        <a:off x="7008688" y="3834527"/>
        <a:ext cx="3501776" cy="494539"/>
      </dsp:txXfrm>
    </dsp:sp>
    <dsp:sp modelId="{51E3837D-298C-ED42-9645-D302D29929F8}">
      <dsp:nvSpPr>
        <dsp:cNvPr id="0" name=""/>
        <dsp:cNvSpPr/>
      </dsp:nvSpPr>
      <dsp:spPr>
        <a:xfrm rot="10800000">
          <a:off x="0" y="1638125"/>
          <a:ext cx="10515600" cy="1653482"/>
        </a:xfrm>
        <a:prstGeom prst="upArrowCallout">
          <a:avLst/>
        </a:prstGeom>
        <a:solidFill>
          <a:schemeClr val="accent3">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a:t>Achievable &amp; well-executed plan</a:t>
          </a:r>
        </a:p>
      </dsp:txBody>
      <dsp:txXfrm rot="-10800000">
        <a:off x="0" y="1638125"/>
        <a:ext cx="10515600" cy="580372"/>
      </dsp:txXfrm>
    </dsp:sp>
    <dsp:sp modelId="{34A49C55-9892-6B42-9ECF-DFF525060116}">
      <dsp:nvSpPr>
        <dsp:cNvPr id="0" name=""/>
        <dsp:cNvSpPr/>
      </dsp:nvSpPr>
      <dsp:spPr>
        <a:xfrm>
          <a:off x="1283" y="2218498"/>
          <a:ext cx="2102606"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Politically feasible</a:t>
          </a:r>
        </a:p>
      </dsp:txBody>
      <dsp:txXfrm>
        <a:off x="1283" y="2218498"/>
        <a:ext cx="2102606" cy="494391"/>
      </dsp:txXfrm>
    </dsp:sp>
    <dsp:sp modelId="{F6E49FA2-A676-C243-B6E8-AFA4DC678B70}">
      <dsp:nvSpPr>
        <dsp:cNvPr id="0" name=""/>
        <dsp:cNvSpPr/>
      </dsp:nvSpPr>
      <dsp:spPr>
        <a:xfrm>
          <a:off x="2103890" y="2218498"/>
          <a:ext cx="2102606"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Sufficiently resourced</a:t>
          </a:r>
        </a:p>
      </dsp:txBody>
      <dsp:txXfrm>
        <a:off x="2103890" y="2218498"/>
        <a:ext cx="2102606" cy="494391"/>
      </dsp:txXfrm>
    </dsp:sp>
    <dsp:sp modelId="{24DA694B-7055-3B4F-A35B-23FAFCC829FC}">
      <dsp:nvSpPr>
        <dsp:cNvPr id="0" name=""/>
        <dsp:cNvSpPr/>
      </dsp:nvSpPr>
      <dsp:spPr>
        <a:xfrm>
          <a:off x="4206496" y="2218498"/>
          <a:ext cx="2102606"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i="1" kern="1200"/>
            <a:t>Coordinated</a:t>
          </a:r>
          <a:r>
            <a:rPr lang="en-US" sz="1400" kern="1200"/>
            <a:t> across institutional divisions</a:t>
          </a:r>
        </a:p>
      </dsp:txBody>
      <dsp:txXfrm>
        <a:off x="4206496" y="2218498"/>
        <a:ext cx="2102606" cy="494391"/>
      </dsp:txXfrm>
    </dsp:sp>
    <dsp:sp modelId="{BB860AC0-D4DA-894A-B124-3C4A7C77D93C}">
      <dsp:nvSpPr>
        <dsp:cNvPr id="0" name=""/>
        <dsp:cNvSpPr/>
      </dsp:nvSpPr>
      <dsp:spPr>
        <a:xfrm>
          <a:off x="6309103" y="2218498"/>
          <a:ext cx="2102606"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Administratively achievable</a:t>
          </a:r>
        </a:p>
      </dsp:txBody>
      <dsp:txXfrm>
        <a:off x="6309103" y="2218498"/>
        <a:ext cx="2102606" cy="494391"/>
      </dsp:txXfrm>
    </dsp:sp>
    <dsp:sp modelId="{54D06CB9-225E-1948-908C-3A6F02DCF158}">
      <dsp:nvSpPr>
        <dsp:cNvPr id="0" name=""/>
        <dsp:cNvSpPr/>
      </dsp:nvSpPr>
      <dsp:spPr>
        <a:xfrm>
          <a:off x="8411709" y="2218498"/>
          <a:ext cx="2102606"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Equitable vis-a-vis IDPs and host communities</a:t>
          </a:r>
        </a:p>
      </dsp:txBody>
      <dsp:txXfrm>
        <a:off x="8411709" y="2218498"/>
        <a:ext cx="2102606" cy="494391"/>
      </dsp:txXfrm>
    </dsp:sp>
    <dsp:sp modelId="{37AF015C-B699-B844-8D6B-705E29C38FF9}">
      <dsp:nvSpPr>
        <dsp:cNvPr id="0" name=""/>
        <dsp:cNvSpPr/>
      </dsp:nvSpPr>
      <dsp:spPr>
        <a:xfrm rot="10800000">
          <a:off x="0" y="769"/>
          <a:ext cx="10515600" cy="1653482"/>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a:t>Solid contextual understanding </a:t>
          </a:r>
        </a:p>
      </dsp:txBody>
      <dsp:txXfrm rot="-10800000">
        <a:off x="0" y="769"/>
        <a:ext cx="10515600" cy="580372"/>
      </dsp:txXfrm>
    </dsp:sp>
    <dsp:sp modelId="{8FA94A24-E483-A749-8804-A5B4A43C5A16}">
      <dsp:nvSpPr>
        <dsp:cNvPr id="0" name=""/>
        <dsp:cNvSpPr/>
      </dsp:nvSpPr>
      <dsp:spPr>
        <a:xfrm>
          <a:off x="5134" y="581141"/>
          <a:ext cx="1750888"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Policy, Legislation &amp; Governance</a:t>
          </a:r>
        </a:p>
      </dsp:txBody>
      <dsp:txXfrm>
        <a:off x="5134" y="581141"/>
        <a:ext cx="1750888" cy="494391"/>
      </dsp:txXfrm>
    </dsp:sp>
    <dsp:sp modelId="{054662EA-4F02-864F-B5FA-0DF1D9C88E12}">
      <dsp:nvSpPr>
        <dsp:cNvPr id="0" name=""/>
        <dsp:cNvSpPr/>
      </dsp:nvSpPr>
      <dsp:spPr>
        <a:xfrm>
          <a:off x="1756023" y="581141"/>
          <a:ext cx="1750888"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Urban Economy &amp; Finance</a:t>
          </a:r>
        </a:p>
      </dsp:txBody>
      <dsp:txXfrm>
        <a:off x="1756023" y="581141"/>
        <a:ext cx="1750888" cy="494391"/>
      </dsp:txXfrm>
    </dsp:sp>
    <dsp:sp modelId="{7EF0CAA2-7B07-B947-BDD4-F1FC5F0CCE0F}">
      <dsp:nvSpPr>
        <dsp:cNvPr id="0" name=""/>
        <dsp:cNvSpPr/>
      </dsp:nvSpPr>
      <dsp:spPr>
        <a:xfrm>
          <a:off x="3506911" y="581141"/>
          <a:ext cx="1750888"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Displacement Data**</a:t>
          </a:r>
        </a:p>
      </dsp:txBody>
      <dsp:txXfrm>
        <a:off x="3506911" y="581141"/>
        <a:ext cx="1750888" cy="494391"/>
      </dsp:txXfrm>
    </dsp:sp>
    <dsp:sp modelId="{B5EFB632-1372-D64F-950E-21A97C1BB7E3}">
      <dsp:nvSpPr>
        <dsp:cNvPr id="0" name=""/>
        <dsp:cNvSpPr/>
      </dsp:nvSpPr>
      <dsp:spPr>
        <a:xfrm>
          <a:off x="5257800" y="581141"/>
          <a:ext cx="1750888"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Housing</a:t>
          </a:r>
        </a:p>
      </dsp:txBody>
      <dsp:txXfrm>
        <a:off x="5257800" y="581141"/>
        <a:ext cx="1750888" cy="494391"/>
      </dsp:txXfrm>
    </dsp:sp>
    <dsp:sp modelId="{88A8AE1C-2870-4949-A0FA-F889325BC883}">
      <dsp:nvSpPr>
        <dsp:cNvPr id="0" name=""/>
        <dsp:cNvSpPr/>
      </dsp:nvSpPr>
      <dsp:spPr>
        <a:xfrm>
          <a:off x="7008688" y="581141"/>
          <a:ext cx="1750888"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Urban basic services</a:t>
          </a:r>
        </a:p>
      </dsp:txBody>
      <dsp:txXfrm>
        <a:off x="7008688" y="581141"/>
        <a:ext cx="1750888" cy="494391"/>
      </dsp:txXfrm>
    </dsp:sp>
    <dsp:sp modelId="{0FA85BE2-5BFE-5E45-82BF-CECC64E4EDD9}">
      <dsp:nvSpPr>
        <dsp:cNvPr id="0" name=""/>
        <dsp:cNvSpPr/>
      </dsp:nvSpPr>
      <dsp:spPr>
        <a:xfrm>
          <a:off x="8759576" y="581141"/>
          <a:ext cx="1750888"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a:t>Social &amp; rec facilities</a:t>
          </a:r>
        </a:p>
      </dsp:txBody>
      <dsp:txXfrm>
        <a:off x="8759576" y="581141"/>
        <a:ext cx="1750888" cy="49439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CD7BF6-674A-45E8-B82D-FB808DB4B9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59B747C3-CFE9-4BFA-AC9B-159C7652F60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CE93EF1-DFBD-4260-A123-8964019B60FE}" type="datetimeFigureOut">
              <a:rPr lang="en-GB" smtClean="0"/>
              <a:t>12/08/2024</a:t>
            </a:fld>
            <a:endParaRPr lang="en-GB"/>
          </a:p>
        </p:txBody>
      </p:sp>
      <p:sp>
        <p:nvSpPr>
          <p:cNvPr id="4" name="Footer Placeholder 3">
            <a:extLst>
              <a:ext uri="{FF2B5EF4-FFF2-40B4-BE49-F238E27FC236}">
                <a16:creationId xmlns:a16="http://schemas.microsoft.com/office/drawing/2014/main" id="{92321B60-E5C0-4D25-992F-1E6332606A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1FFEA265-0AA3-4543-9763-E8F7B0E375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3DFC7FF-F9BB-4299-9858-634742A1DDE9}" type="slidenum">
              <a:rPr lang="en-GB" smtClean="0"/>
              <a:t>‹#›</a:t>
            </a:fld>
            <a:endParaRPr lang="en-GB"/>
          </a:p>
        </p:txBody>
      </p:sp>
    </p:spTree>
    <p:extLst>
      <p:ext uri="{BB962C8B-B14F-4D97-AF65-F5344CB8AC3E}">
        <p14:creationId xmlns:p14="http://schemas.microsoft.com/office/powerpoint/2010/main" val="41886835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1BCF2D-D3A4-FD4C-BFA4-AD353465F8E5}" type="datetimeFigureOut">
              <a:rPr lang="en-US" smtClean="0"/>
              <a:t>8/12/2024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00AA3C-5C27-D74C-BAB3-99BE1B2CD228}" type="slidenum">
              <a:rPr lang="en-US" smtClean="0"/>
              <a:t>‹#›</a:t>
            </a:fld>
            <a:endParaRPr lang="en-US"/>
          </a:p>
        </p:txBody>
      </p:sp>
    </p:spTree>
    <p:extLst>
      <p:ext uri="{BB962C8B-B14F-4D97-AF65-F5344CB8AC3E}">
        <p14:creationId xmlns:p14="http://schemas.microsoft.com/office/powerpoint/2010/main" val="3299019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lawinsider.com/dictionary/no-regret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1</a:t>
            </a:fld>
            <a:endParaRPr lang="en-US"/>
          </a:p>
        </p:txBody>
      </p:sp>
    </p:spTree>
    <p:extLst>
      <p:ext uri="{BB962C8B-B14F-4D97-AF65-F5344CB8AC3E}">
        <p14:creationId xmlns:p14="http://schemas.microsoft.com/office/powerpoint/2010/main" val="2725932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11</a:t>
            </a:fld>
            <a:endParaRPr lang="en-US"/>
          </a:p>
        </p:txBody>
      </p:sp>
    </p:spTree>
    <p:extLst>
      <p:ext uri="{BB962C8B-B14F-4D97-AF65-F5344CB8AC3E}">
        <p14:creationId xmlns:p14="http://schemas.microsoft.com/office/powerpoint/2010/main" val="1625664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13</a:t>
            </a:fld>
            <a:endParaRPr lang="en-US"/>
          </a:p>
        </p:txBody>
      </p:sp>
    </p:spTree>
    <p:extLst>
      <p:ext uri="{BB962C8B-B14F-4D97-AF65-F5344CB8AC3E}">
        <p14:creationId xmlns:p14="http://schemas.microsoft.com/office/powerpoint/2010/main" val="3192489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14</a:t>
            </a:fld>
            <a:endParaRPr lang="en-US"/>
          </a:p>
        </p:txBody>
      </p:sp>
    </p:spTree>
    <p:extLst>
      <p:ext uri="{BB962C8B-B14F-4D97-AF65-F5344CB8AC3E}">
        <p14:creationId xmlns:p14="http://schemas.microsoft.com/office/powerpoint/2010/main" val="996311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This slide template should be used for text slides. Replace the placeholder text with your text, using the formatting shown. </a:t>
            </a:r>
          </a:p>
          <a:p>
            <a:endParaRPr lang="en-GB"/>
          </a:p>
          <a:p>
            <a:r>
              <a:rPr lang="en-GB"/>
              <a:t>The presentation title in the footer can be updated in the ‘Header &amp; Footer’ section within the ‘Insert’ tab.</a:t>
            </a:r>
          </a:p>
          <a:p>
            <a:endParaRPr lang="en-GB"/>
          </a:p>
          <a:p>
            <a:r>
              <a:rPr lang="en-GB"/>
              <a:t>The presentation author names and Twitter handles can be added by going to ‘View’ &gt; ‘Slide Master’ &gt; scrolling up to the very first master slide at the top and typing over the placeholder text. The IIED Twitter handle can be used as default, but can also be replaced with the presenters own if appropriate.  </a:t>
            </a:r>
          </a:p>
        </p:txBody>
      </p:sp>
      <p:sp>
        <p:nvSpPr>
          <p:cNvPr id="4" name="Slide Number Placeholder 3"/>
          <p:cNvSpPr>
            <a:spLocks noGrp="1"/>
          </p:cNvSpPr>
          <p:nvPr>
            <p:ph type="sldNum" sz="quarter" idx="5"/>
          </p:nvPr>
        </p:nvSpPr>
        <p:spPr/>
        <p:txBody>
          <a:bodyPr/>
          <a:lstStyle/>
          <a:p>
            <a:fld id="{8A00AA3C-5C27-D74C-BAB3-99BE1B2CD228}" type="slidenum">
              <a:rPr lang="en-US" smtClean="0"/>
              <a:t>2</a:t>
            </a:fld>
            <a:endParaRPr lang="en-US"/>
          </a:p>
        </p:txBody>
      </p:sp>
    </p:spTree>
    <p:extLst>
      <p:ext uri="{BB962C8B-B14F-4D97-AF65-F5344CB8AC3E}">
        <p14:creationId xmlns:p14="http://schemas.microsoft.com/office/powerpoint/2010/main" val="3192489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3</a:t>
            </a:fld>
            <a:endParaRPr lang="en-US"/>
          </a:p>
        </p:txBody>
      </p:sp>
    </p:spTree>
    <p:extLst>
      <p:ext uri="{BB962C8B-B14F-4D97-AF65-F5344CB8AC3E}">
        <p14:creationId xmlns:p14="http://schemas.microsoft.com/office/powerpoint/2010/main" val="3192489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4</a:t>
            </a:fld>
            <a:endParaRPr lang="en-US"/>
          </a:p>
        </p:txBody>
      </p:sp>
    </p:spTree>
    <p:extLst>
      <p:ext uri="{BB962C8B-B14F-4D97-AF65-F5344CB8AC3E}">
        <p14:creationId xmlns:p14="http://schemas.microsoft.com/office/powerpoint/2010/main" val="4133617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5</a:t>
            </a:fld>
            <a:endParaRPr lang="en-US"/>
          </a:p>
        </p:txBody>
      </p:sp>
    </p:spTree>
    <p:extLst>
      <p:ext uri="{BB962C8B-B14F-4D97-AF65-F5344CB8AC3E}">
        <p14:creationId xmlns:p14="http://schemas.microsoft.com/office/powerpoint/2010/main" val="990918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000000"/>
                </a:solidFill>
                <a:effectLst/>
                <a:latin typeface="Quicksand"/>
              </a:rPr>
              <a:t>*“</a:t>
            </a:r>
            <a:r>
              <a:rPr lang="en-US" b="1" i="0" u="none" strike="noStrike">
                <a:solidFill>
                  <a:srgbClr val="555555"/>
                </a:solidFill>
                <a:effectLst/>
                <a:latin typeface="system-ui"/>
                <a:hlinkClick r:id="rId3"/>
              </a:rPr>
              <a:t>No regrets</a:t>
            </a:r>
            <a:r>
              <a:rPr lang="en-US" b="0" i="0">
                <a:solidFill>
                  <a:srgbClr val="242424"/>
                </a:solidFill>
                <a:effectLst/>
                <a:latin typeface="system-ui"/>
              </a:rPr>
              <a:t> strategy means taking climate-related decisions or action that make economic good sense, whether or not a specific climate threat actually materializes in the future.</a:t>
            </a:r>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7</a:t>
            </a:fld>
            <a:endParaRPr lang="en-US"/>
          </a:p>
        </p:txBody>
      </p:sp>
    </p:spTree>
    <p:extLst>
      <p:ext uri="{BB962C8B-B14F-4D97-AF65-F5344CB8AC3E}">
        <p14:creationId xmlns:p14="http://schemas.microsoft.com/office/powerpoint/2010/main" val="2437682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8</a:t>
            </a:fld>
            <a:endParaRPr lang="en-US"/>
          </a:p>
        </p:txBody>
      </p:sp>
    </p:spTree>
    <p:extLst>
      <p:ext uri="{BB962C8B-B14F-4D97-AF65-F5344CB8AC3E}">
        <p14:creationId xmlns:p14="http://schemas.microsoft.com/office/powerpoint/2010/main" val="3561535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a:t>* “</a:t>
            </a:r>
            <a:r>
              <a:rPr lang="en-GB" sz="1800" kern="100">
                <a:effectLst/>
                <a:latin typeface="Calibri" panose="020F0502020204030204" pitchFamily="34" charset="0"/>
                <a:ea typeface="Calibri" panose="020F0502020204030204" pitchFamily="34" charset="0"/>
                <a:cs typeface="Times New Roman" panose="02020603050405020304" pitchFamily="18" charset="0"/>
              </a:rPr>
              <a:t>The major problem with most development plans is not linked to their contents, but to the fact that many of them are never implemented. The planning process risks losing momentum if it is only focused on long-term goals and if it takes too long to reach there.</a:t>
            </a: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GB" sz="1800" kern="100">
                <a:effectLst/>
                <a:latin typeface="Calibri" panose="020F0502020204030204" pitchFamily="34" charset="0"/>
                <a:ea typeface="Calibri" panose="020F0502020204030204" pitchFamily="34" charset="0"/>
                <a:cs typeface="Times New Roman" panose="02020603050405020304" pitchFamily="18" charset="0"/>
              </a:rPr>
              <a:t> </a:t>
            </a: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GB" sz="1800" kern="100">
                <a:effectLst/>
                <a:latin typeface="Calibri" panose="020F0502020204030204" pitchFamily="34" charset="0"/>
                <a:ea typeface="Calibri" panose="020F0502020204030204" pitchFamily="34" charset="0"/>
                <a:cs typeface="Times New Roman" panose="02020603050405020304" pitchFamily="18" charset="0"/>
              </a:rPr>
              <a:t>in many cases, an inadequate budget also turns out to be a serious obstacle that results in a plan that remains on the shelf. The budget should be connected to the plan, and revenue collection and spending should be addressed.”</a:t>
            </a:r>
          </a:p>
          <a:p>
            <a:pPr marL="0" marR="0">
              <a:spcBef>
                <a:spcPts val="0"/>
              </a:spcBef>
              <a:spcAft>
                <a:spcPts val="0"/>
              </a:spcAft>
            </a:pP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GB" sz="1800" kern="100">
                <a:effectLst/>
                <a:latin typeface="Calibri" panose="020F0502020204030204" pitchFamily="34" charset="0"/>
                <a:ea typeface="Calibri" panose="020F0502020204030204" pitchFamily="34" charset="0"/>
                <a:cs typeface="Times New Roman" panose="02020603050405020304" pitchFamily="18" charset="0"/>
              </a:rPr>
              <a:t>Citywide strategic planning.</a:t>
            </a: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8A00AA3C-5C27-D74C-BAB3-99BE1B2CD228}" type="slidenum">
              <a:rPr lang="en-US" smtClean="0"/>
              <a:t>9</a:t>
            </a:fld>
            <a:endParaRPr lang="en-US"/>
          </a:p>
        </p:txBody>
      </p:sp>
    </p:spTree>
    <p:extLst>
      <p:ext uri="{BB962C8B-B14F-4D97-AF65-F5344CB8AC3E}">
        <p14:creationId xmlns:p14="http://schemas.microsoft.com/office/powerpoint/2010/main" val="3246961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 slightly adapted version of 6 thematic areas from “Guidance for Responding to Displacement in Urban Areas lays out a cross-sectoral planning approach to understanding the city. UNHCR + UN-Habitat.</a:t>
            </a:r>
          </a:p>
        </p:txBody>
      </p:sp>
      <p:sp>
        <p:nvSpPr>
          <p:cNvPr id="4" name="Slide Number Placeholder 3"/>
          <p:cNvSpPr>
            <a:spLocks noGrp="1"/>
          </p:cNvSpPr>
          <p:nvPr>
            <p:ph type="sldNum" sz="quarter" idx="5"/>
          </p:nvPr>
        </p:nvSpPr>
        <p:spPr/>
        <p:txBody>
          <a:bodyPr/>
          <a:lstStyle/>
          <a:p>
            <a:fld id="{8A00AA3C-5C27-D74C-BAB3-99BE1B2CD228}" type="slidenum">
              <a:rPr lang="en-US" smtClean="0"/>
              <a:t>10</a:t>
            </a:fld>
            <a:endParaRPr lang="en-US"/>
          </a:p>
        </p:txBody>
      </p:sp>
    </p:spTree>
    <p:extLst>
      <p:ext uri="{BB962C8B-B14F-4D97-AF65-F5344CB8AC3E}">
        <p14:creationId xmlns:p14="http://schemas.microsoft.com/office/powerpoint/2010/main" val="7923840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2.emf"/></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2.em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2E36-8693-8340-B73F-9ACA41C1CB63}"/>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747CEDA3-8181-9644-B090-DD82EF554EA6}"/>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pic>
        <p:nvPicPr>
          <p:cNvPr id="7" name="Picture 6">
            <a:extLst>
              <a:ext uri="{FF2B5EF4-FFF2-40B4-BE49-F238E27FC236}">
                <a16:creationId xmlns:a16="http://schemas.microsoft.com/office/drawing/2014/main" id="{E76B5D4D-A884-474D-9C03-BF73B0C80CC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pic>
        <p:nvPicPr>
          <p:cNvPr id="6" name="Picture 5">
            <a:extLst>
              <a:ext uri="{FF2B5EF4-FFF2-40B4-BE49-F238E27FC236}">
                <a16:creationId xmlns:a16="http://schemas.microsoft.com/office/drawing/2014/main" id="{19A30C90-F27A-244E-BD5F-E151832AE575}"/>
              </a:ext>
            </a:extLst>
          </p:cNvPr>
          <p:cNvPicPr>
            <a:picLocks noChangeAspect="1"/>
          </p:cNvPicPr>
          <p:nvPr userDrawn="1"/>
        </p:nvPicPr>
        <p:blipFill>
          <a:blip r:embed="rId3"/>
          <a:stretch>
            <a:fillRect/>
          </a:stretch>
        </p:blipFill>
        <p:spPr>
          <a:xfrm>
            <a:off x="10667480" y="-3578"/>
            <a:ext cx="12193200" cy="6858676"/>
          </a:xfrm>
          <a:prstGeom prst="rect">
            <a:avLst/>
          </a:prstGeom>
        </p:spPr>
      </p:pic>
      <p:sp>
        <p:nvSpPr>
          <p:cNvPr id="17" name="TextBox 16">
            <a:extLst>
              <a:ext uri="{FF2B5EF4-FFF2-40B4-BE49-F238E27FC236}">
                <a16:creationId xmlns:a16="http://schemas.microsoft.com/office/drawing/2014/main" id="{95961E4D-49E2-DE4F-9C22-E9F5B81574BF}"/>
              </a:ext>
            </a:extLst>
          </p:cNvPr>
          <p:cNvSpPr txBox="1"/>
          <p:nvPr userDrawn="1"/>
        </p:nvSpPr>
        <p:spPr>
          <a:xfrm>
            <a:off x="2841171" y="6394269"/>
            <a:ext cx="0" cy="0"/>
          </a:xfrm>
          <a:prstGeom prst="rect">
            <a:avLst/>
          </a:prstGeom>
        </p:spPr>
        <p:txBody>
          <a:bodyPr vert="horz" wrap="none" lIns="36000" tIns="0" rIns="0" bIns="0" rtlCol="0" anchor="ctr">
            <a:normAutofit fontScale="25000" lnSpcReduction="20000"/>
          </a:bodyPr>
          <a:lstStyle/>
          <a:p>
            <a:pPr algn="l"/>
            <a:endParaRPr lang="en-US" sz="1800">
              <a:solidFill>
                <a:schemeClr val="accent1"/>
              </a:solidFill>
            </a:endParaRPr>
          </a:p>
        </p:txBody>
      </p:sp>
      <p:grpSp>
        <p:nvGrpSpPr>
          <p:cNvPr id="12" name="Group 11">
            <a:extLst>
              <a:ext uri="{FF2B5EF4-FFF2-40B4-BE49-F238E27FC236}">
                <a16:creationId xmlns:a16="http://schemas.microsoft.com/office/drawing/2014/main" id="{493BEFA2-60D5-7C4C-B618-88D59D257CCA}"/>
              </a:ext>
            </a:extLst>
          </p:cNvPr>
          <p:cNvGrpSpPr/>
          <p:nvPr userDrawn="1"/>
        </p:nvGrpSpPr>
        <p:grpSpPr>
          <a:xfrm>
            <a:off x="802242" y="6398928"/>
            <a:ext cx="4558927" cy="260535"/>
            <a:chOff x="801688" y="6238242"/>
            <a:chExt cx="4558927" cy="260535"/>
          </a:xfrm>
        </p:grpSpPr>
        <p:grpSp>
          <p:nvGrpSpPr>
            <p:cNvPr id="10" name="Group 9">
              <a:extLst>
                <a:ext uri="{FF2B5EF4-FFF2-40B4-BE49-F238E27FC236}">
                  <a16:creationId xmlns:a16="http://schemas.microsoft.com/office/drawing/2014/main" id="{31C23ECF-C77E-0246-A88A-8FE6F76EA0D0}"/>
                </a:ext>
              </a:extLst>
            </p:cNvPr>
            <p:cNvGrpSpPr/>
            <p:nvPr userDrawn="1"/>
          </p:nvGrpSpPr>
          <p:grpSpPr>
            <a:xfrm>
              <a:off x="801688" y="6238242"/>
              <a:ext cx="1801813" cy="241601"/>
              <a:chOff x="801688" y="6238242"/>
              <a:chExt cx="1801813" cy="241601"/>
            </a:xfrm>
          </p:grpSpPr>
          <p:pic>
            <p:nvPicPr>
              <p:cNvPr id="14" name="Picture 13">
                <a:extLst>
                  <a:ext uri="{FF2B5EF4-FFF2-40B4-BE49-F238E27FC236}">
                    <a16:creationId xmlns:a16="http://schemas.microsoft.com/office/drawing/2014/main" id="{2C863AE7-629E-1544-A1DD-F3CB201068D3}"/>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9" name="TextBox 8">
                <a:extLst>
                  <a:ext uri="{FF2B5EF4-FFF2-40B4-BE49-F238E27FC236}">
                    <a16:creationId xmlns:a16="http://schemas.microsoft.com/office/drawing/2014/main" id="{CB0A8EFB-8986-8344-A389-3381729BBAB8}"/>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11" name="Group 10">
              <a:extLst>
                <a:ext uri="{FF2B5EF4-FFF2-40B4-BE49-F238E27FC236}">
                  <a16:creationId xmlns:a16="http://schemas.microsoft.com/office/drawing/2014/main" id="{93D0630E-85DE-1242-9AC5-1889705AC337}"/>
                </a:ext>
              </a:extLst>
            </p:cNvPr>
            <p:cNvGrpSpPr/>
            <p:nvPr userDrawn="1"/>
          </p:nvGrpSpPr>
          <p:grpSpPr>
            <a:xfrm>
              <a:off x="2712616" y="6247409"/>
              <a:ext cx="2647999" cy="251368"/>
              <a:chOff x="2712616" y="6247409"/>
              <a:chExt cx="2647999" cy="251368"/>
            </a:xfrm>
          </p:grpSpPr>
          <p:pic>
            <p:nvPicPr>
              <p:cNvPr id="8" name="Picture 7">
                <a:extLst>
                  <a:ext uri="{FF2B5EF4-FFF2-40B4-BE49-F238E27FC236}">
                    <a16:creationId xmlns:a16="http://schemas.microsoft.com/office/drawing/2014/main" id="{0DB517D5-1812-DB46-8F4B-D73AC74BBB23}"/>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13" name="TextBox 12">
                <a:extLst>
                  <a:ext uri="{FF2B5EF4-FFF2-40B4-BE49-F238E27FC236}">
                    <a16:creationId xmlns:a16="http://schemas.microsoft.com/office/drawing/2014/main" id="{B2ABCB5D-5B8B-8949-9EEB-5FB583BDFE67}"/>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1486578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itle Slide with Image">
    <p:bg>
      <p:bgPr>
        <a:solidFill>
          <a:schemeClr val="accent2"/>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47CEDA3-8181-9644-B090-DD82EF554EA6}"/>
              </a:ext>
            </a:extLst>
          </p:cNvPr>
          <p:cNvSpPr>
            <a:spLocks noGrp="1"/>
          </p:cNvSpPr>
          <p:nvPr>
            <p:ph type="subTitle" idx="1"/>
          </p:nvPr>
        </p:nvSpPr>
        <p:spPr>
          <a:xfrm>
            <a:off x="820009" y="5053679"/>
            <a:ext cx="4363575"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9" name="Picture Placeholder 8">
            <a:extLst>
              <a:ext uri="{FF2B5EF4-FFF2-40B4-BE49-F238E27FC236}">
                <a16:creationId xmlns:a16="http://schemas.microsoft.com/office/drawing/2014/main" id="{2FEB9C6F-7E97-2B46-B196-272444AF8527}"/>
              </a:ext>
            </a:extLst>
          </p:cNvPr>
          <p:cNvSpPr>
            <a:spLocks noGrp="1"/>
          </p:cNvSpPr>
          <p:nvPr>
            <p:ph type="pic" sz="quarter" idx="10" hasCustomPrompt="1"/>
          </p:nvPr>
        </p:nvSpPr>
        <p:spPr>
          <a:xfrm>
            <a:off x="5403277" y="0"/>
            <a:ext cx="6392487" cy="6858000"/>
          </a:xfrm>
        </p:spPr>
        <p:txBody>
          <a:bodyPr anchor="ctr" anchorCtr="0"/>
          <a:lstStyle>
            <a:lvl1pPr algn="ctr">
              <a:defRPr/>
            </a:lvl1pPr>
          </a:lstStyle>
          <a:p>
            <a:r>
              <a:rPr lang="en-US"/>
              <a:t>Click to insert cover </a:t>
            </a:r>
            <a:br>
              <a:rPr lang="en-US"/>
            </a:br>
            <a:r>
              <a:rPr lang="en-US"/>
              <a:t>image here</a:t>
            </a:r>
          </a:p>
        </p:txBody>
      </p:sp>
      <p:sp>
        <p:nvSpPr>
          <p:cNvPr id="11" name="Picture Placeholder 8">
            <a:extLst>
              <a:ext uri="{FF2B5EF4-FFF2-40B4-BE49-F238E27FC236}">
                <a16:creationId xmlns:a16="http://schemas.microsoft.com/office/drawing/2014/main" id="{25A568F8-90C7-9A4A-A247-92864402762C}"/>
              </a:ext>
            </a:extLst>
          </p:cNvPr>
          <p:cNvSpPr>
            <a:spLocks noGrp="1"/>
          </p:cNvSpPr>
          <p:nvPr>
            <p:ph type="pic" sz="quarter" idx="11" hasCustomPrompt="1"/>
          </p:nvPr>
        </p:nvSpPr>
        <p:spPr>
          <a:xfrm>
            <a:off x="10622280" y="0"/>
            <a:ext cx="6096000" cy="6858000"/>
          </a:xfrm>
          <a:blipFill>
            <a:blip r:embed="rId2" cstate="screen">
              <a:extLst>
                <a:ext uri="{28A0092B-C50C-407E-A947-70E740481C1C}">
                  <a14:useLocalDpi xmlns:a14="http://schemas.microsoft.com/office/drawing/2010/main"/>
                </a:ext>
              </a:extLst>
            </a:blip>
            <a:stretch>
              <a:fillRect/>
            </a:stretch>
          </a:blipFill>
        </p:spPr>
        <p:txBody>
          <a:bodyPr anchor="ctr" anchorCtr="0">
            <a:normAutofit/>
          </a:bodyPr>
          <a:lstStyle>
            <a:lvl1pPr algn="ctr">
              <a:defRPr sz="1400"/>
            </a:lvl1pPr>
          </a:lstStyle>
          <a:p>
            <a:r>
              <a:rPr lang="en-US"/>
              <a:t>This is the white</a:t>
            </a:r>
            <a:br>
              <a:rPr lang="en-US"/>
            </a:br>
            <a:r>
              <a:rPr lang="en-US"/>
              <a:t>overlay graphic</a:t>
            </a:r>
            <a:br>
              <a:rPr lang="en-US"/>
            </a:br>
            <a:r>
              <a:rPr lang="en-US"/>
              <a:t>leave me alone</a:t>
            </a:r>
          </a:p>
        </p:txBody>
      </p:sp>
      <p:pic>
        <p:nvPicPr>
          <p:cNvPr id="14" name="Picture 13">
            <a:extLst>
              <a:ext uri="{FF2B5EF4-FFF2-40B4-BE49-F238E27FC236}">
                <a16:creationId xmlns:a16="http://schemas.microsoft.com/office/drawing/2014/main" id="{2139A3E8-D249-7946-AF16-2876BB018AA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sp>
        <p:nvSpPr>
          <p:cNvPr id="15" name="Title 1">
            <a:extLst>
              <a:ext uri="{FF2B5EF4-FFF2-40B4-BE49-F238E27FC236}">
                <a16:creationId xmlns:a16="http://schemas.microsoft.com/office/drawing/2014/main" id="{CD0ED66D-6FCB-6242-B759-62628616EF50}"/>
              </a:ext>
            </a:extLst>
          </p:cNvPr>
          <p:cNvSpPr>
            <a:spLocks noGrp="1"/>
          </p:cNvSpPr>
          <p:nvPr>
            <p:ph type="ctrTitle"/>
          </p:nvPr>
        </p:nvSpPr>
        <p:spPr>
          <a:xfrm>
            <a:off x="802240" y="2517867"/>
            <a:ext cx="4381341" cy="2179071"/>
          </a:xfrm>
        </p:spPr>
        <p:txBody>
          <a:bodyPr lIns="0" tIns="0" rIns="0" bIns="0" anchor="b">
            <a:normAutofit/>
          </a:bodyPr>
          <a:lstStyle>
            <a:lvl1pPr algn="l">
              <a:lnSpc>
                <a:spcPct val="80000"/>
              </a:lnSpc>
              <a:defRPr sz="5000" b="1" baseline="0">
                <a:solidFill>
                  <a:schemeClr val="tx1"/>
                </a:solidFill>
              </a:defRPr>
            </a:lvl1pPr>
          </a:lstStyle>
          <a:p>
            <a:r>
              <a:rPr lang="en-US"/>
              <a:t>Click to edit Master title style</a:t>
            </a:r>
          </a:p>
        </p:txBody>
      </p:sp>
      <p:grpSp>
        <p:nvGrpSpPr>
          <p:cNvPr id="16" name="Group 15">
            <a:extLst>
              <a:ext uri="{FF2B5EF4-FFF2-40B4-BE49-F238E27FC236}">
                <a16:creationId xmlns:a16="http://schemas.microsoft.com/office/drawing/2014/main" id="{72832525-C6B5-674E-8F94-C15948056BCC}"/>
              </a:ext>
            </a:extLst>
          </p:cNvPr>
          <p:cNvGrpSpPr/>
          <p:nvPr userDrawn="1"/>
        </p:nvGrpSpPr>
        <p:grpSpPr>
          <a:xfrm>
            <a:off x="802242" y="6398928"/>
            <a:ext cx="4558927" cy="260535"/>
            <a:chOff x="801688" y="6238242"/>
            <a:chExt cx="4558927" cy="260535"/>
          </a:xfrm>
        </p:grpSpPr>
        <p:grpSp>
          <p:nvGrpSpPr>
            <p:cNvPr id="17" name="Group 16">
              <a:extLst>
                <a:ext uri="{FF2B5EF4-FFF2-40B4-BE49-F238E27FC236}">
                  <a16:creationId xmlns:a16="http://schemas.microsoft.com/office/drawing/2014/main" id="{993BB40C-1806-1649-B631-3FC0FE5EA4EB}"/>
                </a:ext>
              </a:extLst>
            </p:cNvPr>
            <p:cNvGrpSpPr/>
            <p:nvPr userDrawn="1"/>
          </p:nvGrpSpPr>
          <p:grpSpPr>
            <a:xfrm>
              <a:off x="801688" y="6238242"/>
              <a:ext cx="1801813" cy="241601"/>
              <a:chOff x="801688" y="6238242"/>
              <a:chExt cx="1801813" cy="241601"/>
            </a:xfrm>
          </p:grpSpPr>
          <p:pic>
            <p:nvPicPr>
              <p:cNvPr id="28" name="Picture 27">
                <a:extLst>
                  <a:ext uri="{FF2B5EF4-FFF2-40B4-BE49-F238E27FC236}">
                    <a16:creationId xmlns:a16="http://schemas.microsoft.com/office/drawing/2014/main" id="{01CE073B-99B1-6841-96CA-688189131772}"/>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9" name="TextBox 28">
                <a:extLst>
                  <a:ext uri="{FF2B5EF4-FFF2-40B4-BE49-F238E27FC236}">
                    <a16:creationId xmlns:a16="http://schemas.microsoft.com/office/drawing/2014/main" id="{A71DBCDA-BE01-2642-B27B-A8A442BFA544}"/>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25" name="Group 24">
              <a:extLst>
                <a:ext uri="{FF2B5EF4-FFF2-40B4-BE49-F238E27FC236}">
                  <a16:creationId xmlns:a16="http://schemas.microsoft.com/office/drawing/2014/main" id="{5A2DF142-7C08-0247-B8E9-C3D0DC61FD20}"/>
                </a:ext>
              </a:extLst>
            </p:cNvPr>
            <p:cNvGrpSpPr/>
            <p:nvPr userDrawn="1"/>
          </p:nvGrpSpPr>
          <p:grpSpPr>
            <a:xfrm>
              <a:off x="2712616" y="6247409"/>
              <a:ext cx="2647999" cy="251368"/>
              <a:chOff x="2712616" y="6247409"/>
              <a:chExt cx="2647999" cy="251368"/>
            </a:xfrm>
          </p:grpSpPr>
          <p:pic>
            <p:nvPicPr>
              <p:cNvPr id="26" name="Picture 25">
                <a:extLst>
                  <a:ext uri="{FF2B5EF4-FFF2-40B4-BE49-F238E27FC236}">
                    <a16:creationId xmlns:a16="http://schemas.microsoft.com/office/drawing/2014/main" id="{02DED6A0-EF98-2F4A-9B7C-970A53A8651D}"/>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7" name="TextBox 26">
                <a:extLst>
                  <a:ext uri="{FF2B5EF4-FFF2-40B4-BE49-F238E27FC236}">
                    <a16:creationId xmlns:a16="http://schemas.microsoft.com/office/drawing/2014/main" id="{2765DB09-569F-244D-B273-7DC0DC5CD0F5}"/>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292877633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Title Slide with Image">
    <p:bg>
      <p:bgPr>
        <a:solidFill>
          <a:schemeClr val="accent3"/>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47CEDA3-8181-9644-B090-DD82EF554EA6}"/>
              </a:ext>
            </a:extLst>
          </p:cNvPr>
          <p:cNvSpPr>
            <a:spLocks noGrp="1"/>
          </p:cNvSpPr>
          <p:nvPr>
            <p:ph type="subTitle" idx="1"/>
          </p:nvPr>
        </p:nvSpPr>
        <p:spPr>
          <a:xfrm>
            <a:off x="820009" y="5053679"/>
            <a:ext cx="4363575"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9" name="Picture Placeholder 8">
            <a:extLst>
              <a:ext uri="{FF2B5EF4-FFF2-40B4-BE49-F238E27FC236}">
                <a16:creationId xmlns:a16="http://schemas.microsoft.com/office/drawing/2014/main" id="{2FEB9C6F-7E97-2B46-B196-272444AF8527}"/>
              </a:ext>
            </a:extLst>
          </p:cNvPr>
          <p:cNvSpPr>
            <a:spLocks noGrp="1"/>
          </p:cNvSpPr>
          <p:nvPr>
            <p:ph type="pic" sz="quarter" idx="10" hasCustomPrompt="1"/>
          </p:nvPr>
        </p:nvSpPr>
        <p:spPr>
          <a:xfrm>
            <a:off x="5403277" y="0"/>
            <a:ext cx="6392487" cy="6858000"/>
          </a:xfrm>
        </p:spPr>
        <p:txBody>
          <a:bodyPr anchor="ctr" anchorCtr="0"/>
          <a:lstStyle>
            <a:lvl1pPr algn="ctr">
              <a:defRPr/>
            </a:lvl1pPr>
          </a:lstStyle>
          <a:p>
            <a:r>
              <a:rPr lang="en-US"/>
              <a:t>Click to insert cover </a:t>
            </a:r>
            <a:br>
              <a:rPr lang="en-US"/>
            </a:br>
            <a:r>
              <a:rPr lang="en-US"/>
              <a:t>image here</a:t>
            </a:r>
          </a:p>
        </p:txBody>
      </p:sp>
      <p:sp>
        <p:nvSpPr>
          <p:cNvPr id="11" name="Picture Placeholder 8">
            <a:extLst>
              <a:ext uri="{FF2B5EF4-FFF2-40B4-BE49-F238E27FC236}">
                <a16:creationId xmlns:a16="http://schemas.microsoft.com/office/drawing/2014/main" id="{25A568F8-90C7-9A4A-A247-92864402762C}"/>
              </a:ext>
            </a:extLst>
          </p:cNvPr>
          <p:cNvSpPr>
            <a:spLocks noGrp="1"/>
          </p:cNvSpPr>
          <p:nvPr>
            <p:ph type="pic" sz="quarter" idx="11" hasCustomPrompt="1"/>
          </p:nvPr>
        </p:nvSpPr>
        <p:spPr>
          <a:xfrm>
            <a:off x="10622280" y="0"/>
            <a:ext cx="6096000" cy="6858000"/>
          </a:xfrm>
          <a:blipFill>
            <a:blip r:embed="rId2" cstate="screen">
              <a:extLst>
                <a:ext uri="{28A0092B-C50C-407E-A947-70E740481C1C}">
                  <a14:useLocalDpi xmlns:a14="http://schemas.microsoft.com/office/drawing/2010/main"/>
                </a:ext>
              </a:extLst>
            </a:blip>
            <a:stretch>
              <a:fillRect/>
            </a:stretch>
          </a:blipFill>
        </p:spPr>
        <p:txBody>
          <a:bodyPr anchor="ctr" anchorCtr="0">
            <a:normAutofit/>
          </a:bodyPr>
          <a:lstStyle>
            <a:lvl1pPr algn="ctr">
              <a:defRPr sz="1400"/>
            </a:lvl1pPr>
          </a:lstStyle>
          <a:p>
            <a:r>
              <a:rPr lang="en-US"/>
              <a:t>This is the white</a:t>
            </a:r>
            <a:br>
              <a:rPr lang="en-US"/>
            </a:br>
            <a:r>
              <a:rPr lang="en-US"/>
              <a:t>overlay graphic</a:t>
            </a:r>
            <a:br>
              <a:rPr lang="en-US"/>
            </a:br>
            <a:r>
              <a:rPr lang="en-US"/>
              <a:t>leave me alone</a:t>
            </a:r>
          </a:p>
        </p:txBody>
      </p:sp>
      <p:pic>
        <p:nvPicPr>
          <p:cNvPr id="14" name="Picture 13">
            <a:extLst>
              <a:ext uri="{FF2B5EF4-FFF2-40B4-BE49-F238E27FC236}">
                <a16:creationId xmlns:a16="http://schemas.microsoft.com/office/drawing/2014/main" id="{2139A3E8-D249-7946-AF16-2876BB018AA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sp>
        <p:nvSpPr>
          <p:cNvPr id="15" name="Title 1">
            <a:extLst>
              <a:ext uri="{FF2B5EF4-FFF2-40B4-BE49-F238E27FC236}">
                <a16:creationId xmlns:a16="http://schemas.microsoft.com/office/drawing/2014/main" id="{CD0ED66D-6FCB-6242-B759-62628616EF50}"/>
              </a:ext>
            </a:extLst>
          </p:cNvPr>
          <p:cNvSpPr>
            <a:spLocks noGrp="1"/>
          </p:cNvSpPr>
          <p:nvPr>
            <p:ph type="ctrTitle"/>
          </p:nvPr>
        </p:nvSpPr>
        <p:spPr>
          <a:xfrm>
            <a:off x="802240" y="2517867"/>
            <a:ext cx="4381341" cy="2179071"/>
          </a:xfrm>
        </p:spPr>
        <p:txBody>
          <a:bodyPr lIns="0" tIns="0" rIns="0" bIns="0" anchor="b">
            <a:normAutofit/>
          </a:bodyPr>
          <a:lstStyle>
            <a:lvl1pPr algn="l">
              <a:lnSpc>
                <a:spcPct val="80000"/>
              </a:lnSpc>
              <a:defRPr sz="5000" b="1" baseline="0">
                <a:solidFill>
                  <a:schemeClr val="tx1"/>
                </a:solidFill>
              </a:defRPr>
            </a:lvl1pPr>
          </a:lstStyle>
          <a:p>
            <a:r>
              <a:rPr lang="en-US"/>
              <a:t>Click to edit Master title style</a:t>
            </a:r>
          </a:p>
        </p:txBody>
      </p:sp>
      <p:grpSp>
        <p:nvGrpSpPr>
          <p:cNvPr id="16" name="Group 15">
            <a:extLst>
              <a:ext uri="{FF2B5EF4-FFF2-40B4-BE49-F238E27FC236}">
                <a16:creationId xmlns:a16="http://schemas.microsoft.com/office/drawing/2014/main" id="{4F66340C-098A-E44D-BE12-79009FCAFEC4}"/>
              </a:ext>
            </a:extLst>
          </p:cNvPr>
          <p:cNvGrpSpPr/>
          <p:nvPr userDrawn="1"/>
        </p:nvGrpSpPr>
        <p:grpSpPr>
          <a:xfrm>
            <a:off x="802242" y="6398928"/>
            <a:ext cx="4558927" cy="260535"/>
            <a:chOff x="801688" y="6238242"/>
            <a:chExt cx="4558927" cy="260535"/>
          </a:xfrm>
        </p:grpSpPr>
        <p:grpSp>
          <p:nvGrpSpPr>
            <p:cNvPr id="17" name="Group 16">
              <a:extLst>
                <a:ext uri="{FF2B5EF4-FFF2-40B4-BE49-F238E27FC236}">
                  <a16:creationId xmlns:a16="http://schemas.microsoft.com/office/drawing/2014/main" id="{920F5750-971A-2849-AAFE-2E1DB5B33E2D}"/>
                </a:ext>
              </a:extLst>
            </p:cNvPr>
            <p:cNvGrpSpPr/>
            <p:nvPr userDrawn="1"/>
          </p:nvGrpSpPr>
          <p:grpSpPr>
            <a:xfrm>
              <a:off x="801688" y="6238242"/>
              <a:ext cx="1801813" cy="241601"/>
              <a:chOff x="801688" y="6238242"/>
              <a:chExt cx="1801813" cy="241601"/>
            </a:xfrm>
          </p:grpSpPr>
          <p:pic>
            <p:nvPicPr>
              <p:cNvPr id="28" name="Picture 27">
                <a:extLst>
                  <a:ext uri="{FF2B5EF4-FFF2-40B4-BE49-F238E27FC236}">
                    <a16:creationId xmlns:a16="http://schemas.microsoft.com/office/drawing/2014/main" id="{9CA515F1-E4B8-894C-9DC5-9F547E7BFE15}"/>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9" name="TextBox 28">
                <a:extLst>
                  <a:ext uri="{FF2B5EF4-FFF2-40B4-BE49-F238E27FC236}">
                    <a16:creationId xmlns:a16="http://schemas.microsoft.com/office/drawing/2014/main" id="{DB8F4329-7870-1C4E-B84E-90BA75746564}"/>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25" name="Group 24">
              <a:extLst>
                <a:ext uri="{FF2B5EF4-FFF2-40B4-BE49-F238E27FC236}">
                  <a16:creationId xmlns:a16="http://schemas.microsoft.com/office/drawing/2014/main" id="{292D98E7-9EE2-884D-BACD-78CBAB795219}"/>
                </a:ext>
              </a:extLst>
            </p:cNvPr>
            <p:cNvGrpSpPr/>
            <p:nvPr userDrawn="1"/>
          </p:nvGrpSpPr>
          <p:grpSpPr>
            <a:xfrm>
              <a:off x="2712616" y="6247409"/>
              <a:ext cx="2647999" cy="251368"/>
              <a:chOff x="2712616" y="6247409"/>
              <a:chExt cx="2647999" cy="251368"/>
            </a:xfrm>
          </p:grpSpPr>
          <p:pic>
            <p:nvPicPr>
              <p:cNvPr id="26" name="Picture 25">
                <a:extLst>
                  <a:ext uri="{FF2B5EF4-FFF2-40B4-BE49-F238E27FC236}">
                    <a16:creationId xmlns:a16="http://schemas.microsoft.com/office/drawing/2014/main" id="{61E6A6A6-751C-264E-AE3B-DB5B59544BB6}"/>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7" name="TextBox 26">
                <a:extLst>
                  <a:ext uri="{FF2B5EF4-FFF2-40B4-BE49-F238E27FC236}">
                    <a16:creationId xmlns:a16="http://schemas.microsoft.com/office/drawing/2014/main" id="{36099F75-3AE0-3C45-A168-83BC0A868CA1}"/>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399074281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_Title Slide with Image">
    <p:bg>
      <p:bgPr>
        <a:solidFill>
          <a:schemeClr val="accent4"/>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47CEDA3-8181-9644-B090-DD82EF554EA6}"/>
              </a:ext>
            </a:extLst>
          </p:cNvPr>
          <p:cNvSpPr>
            <a:spLocks noGrp="1"/>
          </p:cNvSpPr>
          <p:nvPr>
            <p:ph type="subTitle" idx="1"/>
          </p:nvPr>
        </p:nvSpPr>
        <p:spPr>
          <a:xfrm>
            <a:off x="820009" y="5053679"/>
            <a:ext cx="4363575"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9" name="Picture Placeholder 8">
            <a:extLst>
              <a:ext uri="{FF2B5EF4-FFF2-40B4-BE49-F238E27FC236}">
                <a16:creationId xmlns:a16="http://schemas.microsoft.com/office/drawing/2014/main" id="{2FEB9C6F-7E97-2B46-B196-272444AF8527}"/>
              </a:ext>
            </a:extLst>
          </p:cNvPr>
          <p:cNvSpPr>
            <a:spLocks noGrp="1"/>
          </p:cNvSpPr>
          <p:nvPr>
            <p:ph type="pic" sz="quarter" idx="10" hasCustomPrompt="1"/>
          </p:nvPr>
        </p:nvSpPr>
        <p:spPr>
          <a:xfrm>
            <a:off x="5403277" y="0"/>
            <a:ext cx="6392487" cy="6858000"/>
          </a:xfrm>
        </p:spPr>
        <p:txBody>
          <a:bodyPr anchor="ctr" anchorCtr="0"/>
          <a:lstStyle>
            <a:lvl1pPr algn="ctr">
              <a:defRPr/>
            </a:lvl1pPr>
          </a:lstStyle>
          <a:p>
            <a:r>
              <a:rPr lang="en-US"/>
              <a:t>Click to insert cover </a:t>
            </a:r>
            <a:br>
              <a:rPr lang="en-US"/>
            </a:br>
            <a:r>
              <a:rPr lang="en-US"/>
              <a:t>image here</a:t>
            </a:r>
          </a:p>
        </p:txBody>
      </p:sp>
      <p:sp>
        <p:nvSpPr>
          <p:cNvPr id="11" name="Picture Placeholder 8">
            <a:extLst>
              <a:ext uri="{FF2B5EF4-FFF2-40B4-BE49-F238E27FC236}">
                <a16:creationId xmlns:a16="http://schemas.microsoft.com/office/drawing/2014/main" id="{25A568F8-90C7-9A4A-A247-92864402762C}"/>
              </a:ext>
            </a:extLst>
          </p:cNvPr>
          <p:cNvSpPr>
            <a:spLocks noGrp="1"/>
          </p:cNvSpPr>
          <p:nvPr>
            <p:ph type="pic" sz="quarter" idx="11" hasCustomPrompt="1"/>
          </p:nvPr>
        </p:nvSpPr>
        <p:spPr>
          <a:xfrm>
            <a:off x="10622280" y="0"/>
            <a:ext cx="6096000" cy="6858000"/>
          </a:xfrm>
          <a:blipFill>
            <a:blip r:embed="rId2" cstate="screen">
              <a:extLst>
                <a:ext uri="{28A0092B-C50C-407E-A947-70E740481C1C}">
                  <a14:useLocalDpi xmlns:a14="http://schemas.microsoft.com/office/drawing/2010/main"/>
                </a:ext>
              </a:extLst>
            </a:blip>
            <a:stretch>
              <a:fillRect/>
            </a:stretch>
          </a:blipFill>
        </p:spPr>
        <p:txBody>
          <a:bodyPr anchor="ctr" anchorCtr="0">
            <a:normAutofit/>
          </a:bodyPr>
          <a:lstStyle>
            <a:lvl1pPr algn="ctr">
              <a:defRPr sz="1400"/>
            </a:lvl1pPr>
          </a:lstStyle>
          <a:p>
            <a:r>
              <a:rPr lang="en-US"/>
              <a:t>This is the white</a:t>
            </a:r>
            <a:br>
              <a:rPr lang="en-US"/>
            </a:br>
            <a:r>
              <a:rPr lang="en-US"/>
              <a:t>overlay graphic</a:t>
            </a:r>
            <a:br>
              <a:rPr lang="en-US"/>
            </a:br>
            <a:r>
              <a:rPr lang="en-US"/>
              <a:t>leave me alone</a:t>
            </a:r>
          </a:p>
        </p:txBody>
      </p:sp>
      <p:pic>
        <p:nvPicPr>
          <p:cNvPr id="14" name="Picture 13">
            <a:extLst>
              <a:ext uri="{FF2B5EF4-FFF2-40B4-BE49-F238E27FC236}">
                <a16:creationId xmlns:a16="http://schemas.microsoft.com/office/drawing/2014/main" id="{2139A3E8-D249-7946-AF16-2876BB018AA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sp>
        <p:nvSpPr>
          <p:cNvPr id="15" name="Title 1">
            <a:extLst>
              <a:ext uri="{FF2B5EF4-FFF2-40B4-BE49-F238E27FC236}">
                <a16:creationId xmlns:a16="http://schemas.microsoft.com/office/drawing/2014/main" id="{CD0ED66D-6FCB-6242-B759-62628616EF50}"/>
              </a:ext>
            </a:extLst>
          </p:cNvPr>
          <p:cNvSpPr>
            <a:spLocks noGrp="1"/>
          </p:cNvSpPr>
          <p:nvPr>
            <p:ph type="ctrTitle"/>
          </p:nvPr>
        </p:nvSpPr>
        <p:spPr>
          <a:xfrm>
            <a:off x="802240" y="2517867"/>
            <a:ext cx="4381341" cy="2179071"/>
          </a:xfrm>
        </p:spPr>
        <p:txBody>
          <a:bodyPr lIns="0" tIns="0" rIns="0" bIns="0" anchor="b">
            <a:normAutofit/>
          </a:bodyPr>
          <a:lstStyle>
            <a:lvl1pPr algn="l">
              <a:lnSpc>
                <a:spcPct val="80000"/>
              </a:lnSpc>
              <a:defRPr sz="5000" b="1" baseline="0">
                <a:solidFill>
                  <a:schemeClr val="tx1"/>
                </a:solidFill>
              </a:defRPr>
            </a:lvl1pPr>
          </a:lstStyle>
          <a:p>
            <a:r>
              <a:rPr lang="en-US"/>
              <a:t>Click to edit Master title style</a:t>
            </a:r>
          </a:p>
        </p:txBody>
      </p:sp>
      <p:grpSp>
        <p:nvGrpSpPr>
          <p:cNvPr id="16" name="Group 15">
            <a:extLst>
              <a:ext uri="{FF2B5EF4-FFF2-40B4-BE49-F238E27FC236}">
                <a16:creationId xmlns:a16="http://schemas.microsoft.com/office/drawing/2014/main" id="{BC25D46A-0C58-4342-AF96-4A34AE8567C3}"/>
              </a:ext>
            </a:extLst>
          </p:cNvPr>
          <p:cNvGrpSpPr/>
          <p:nvPr userDrawn="1"/>
        </p:nvGrpSpPr>
        <p:grpSpPr>
          <a:xfrm>
            <a:off x="802242" y="6398928"/>
            <a:ext cx="4558927" cy="260535"/>
            <a:chOff x="801688" y="6238242"/>
            <a:chExt cx="4558927" cy="260535"/>
          </a:xfrm>
        </p:grpSpPr>
        <p:grpSp>
          <p:nvGrpSpPr>
            <p:cNvPr id="17" name="Group 16">
              <a:extLst>
                <a:ext uri="{FF2B5EF4-FFF2-40B4-BE49-F238E27FC236}">
                  <a16:creationId xmlns:a16="http://schemas.microsoft.com/office/drawing/2014/main" id="{724931AF-54C7-984D-ABF0-EA970EF18CBD}"/>
                </a:ext>
              </a:extLst>
            </p:cNvPr>
            <p:cNvGrpSpPr/>
            <p:nvPr userDrawn="1"/>
          </p:nvGrpSpPr>
          <p:grpSpPr>
            <a:xfrm>
              <a:off x="801688" y="6238242"/>
              <a:ext cx="1801813" cy="241601"/>
              <a:chOff x="801688" y="6238242"/>
              <a:chExt cx="1801813" cy="241601"/>
            </a:xfrm>
          </p:grpSpPr>
          <p:pic>
            <p:nvPicPr>
              <p:cNvPr id="28" name="Picture 27">
                <a:extLst>
                  <a:ext uri="{FF2B5EF4-FFF2-40B4-BE49-F238E27FC236}">
                    <a16:creationId xmlns:a16="http://schemas.microsoft.com/office/drawing/2014/main" id="{EEEAA990-CC1C-2E41-BE04-D081D9E844E7}"/>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9" name="TextBox 28">
                <a:extLst>
                  <a:ext uri="{FF2B5EF4-FFF2-40B4-BE49-F238E27FC236}">
                    <a16:creationId xmlns:a16="http://schemas.microsoft.com/office/drawing/2014/main" id="{8D549EFA-AED8-084B-8F7C-109DBB9B2AE0}"/>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25" name="Group 24">
              <a:extLst>
                <a:ext uri="{FF2B5EF4-FFF2-40B4-BE49-F238E27FC236}">
                  <a16:creationId xmlns:a16="http://schemas.microsoft.com/office/drawing/2014/main" id="{44957E1E-5DE8-1041-8A33-0B705C66F424}"/>
                </a:ext>
              </a:extLst>
            </p:cNvPr>
            <p:cNvGrpSpPr/>
            <p:nvPr userDrawn="1"/>
          </p:nvGrpSpPr>
          <p:grpSpPr>
            <a:xfrm>
              <a:off x="2712616" y="6247409"/>
              <a:ext cx="2647999" cy="251368"/>
              <a:chOff x="2712616" y="6247409"/>
              <a:chExt cx="2647999" cy="251368"/>
            </a:xfrm>
          </p:grpSpPr>
          <p:pic>
            <p:nvPicPr>
              <p:cNvPr id="26" name="Picture 25">
                <a:extLst>
                  <a:ext uri="{FF2B5EF4-FFF2-40B4-BE49-F238E27FC236}">
                    <a16:creationId xmlns:a16="http://schemas.microsoft.com/office/drawing/2014/main" id="{446145D7-1DDC-694D-98CE-AF98D12C3E02}"/>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7" name="TextBox 26">
                <a:extLst>
                  <a:ext uri="{FF2B5EF4-FFF2-40B4-BE49-F238E27FC236}">
                    <a16:creationId xmlns:a16="http://schemas.microsoft.com/office/drawing/2014/main" id="{8898F18E-81AB-B049-AD33-B9162F0B3A73}"/>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30457103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15B7130-0975-4E41-8611-B6088A391EB0}"/>
              </a:ext>
            </a:extLst>
          </p:cNvPr>
          <p:cNvPicPr>
            <a:picLocks noChangeAspect="1"/>
          </p:cNvPicPr>
          <p:nvPr userDrawn="1"/>
        </p:nvPicPr>
        <p:blipFill>
          <a:blip r:embed="rId2">
            <a:alphaModFix amt="20000"/>
          </a:blip>
          <a:stretch>
            <a:fillRect/>
          </a:stretch>
        </p:blipFill>
        <p:spPr>
          <a:xfrm>
            <a:off x="8823517" y="6096"/>
            <a:ext cx="12181163" cy="6851904"/>
          </a:xfrm>
          <a:prstGeom prst="rect">
            <a:avLst/>
          </a:prstGeom>
        </p:spPr>
      </p:pic>
      <p:pic>
        <p:nvPicPr>
          <p:cNvPr id="5" name="Picture 4">
            <a:extLst>
              <a:ext uri="{FF2B5EF4-FFF2-40B4-BE49-F238E27FC236}">
                <a16:creationId xmlns:a16="http://schemas.microsoft.com/office/drawing/2014/main" id="{1D308939-43C1-4146-ABD3-BA2D710348C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0079" y="-2259875"/>
            <a:ext cx="12192000" cy="6858000"/>
          </a:xfrm>
          <a:prstGeom prst="rect">
            <a:avLst/>
          </a:prstGeom>
        </p:spPr>
      </p:pic>
      <p:sp>
        <p:nvSpPr>
          <p:cNvPr id="9" name="Title 1">
            <a:extLst>
              <a:ext uri="{FF2B5EF4-FFF2-40B4-BE49-F238E27FC236}">
                <a16:creationId xmlns:a16="http://schemas.microsoft.com/office/drawing/2014/main" id="{AA6C22B2-F71A-6147-9B23-BCD410622EAF}"/>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10" name="Subtitle 2">
            <a:extLst>
              <a:ext uri="{FF2B5EF4-FFF2-40B4-BE49-F238E27FC236}">
                <a16:creationId xmlns:a16="http://schemas.microsoft.com/office/drawing/2014/main" id="{BDF8954C-5720-3546-858B-6DDF3CCCE95E}"/>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pic>
        <p:nvPicPr>
          <p:cNvPr id="11" name="Picture 10">
            <a:extLst>
              <a:ext uri="{FF2B5EF4-FFF2-40B4-BE49-F238E27FC236}">
                <a16:creationId xmlns:a16="http://schemas.microsoft.com/office/drawing/2014/main" id="{879AF821-F8D3-D24C-82B0-A894FE5DD6F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grpSp>
        <p:nvGrpSpPr>
          <p:cNvPr id="14" name="Group 13">
            <a:extLst>
              <a:ext uri="{FF2B5EF4-FFF2-40B4-BE49-F238E27FC236}">
                <a16:creationId xmlns:a16="http://schemas.microsoft.com/office/drawing/2014/main" id="{2F495DC8-B3EB-6341-99CB-A8DED1A0F393}"/>
              </a:ext>
            </a:extLst>
          </p:cNvPr>
          <p:cNvGrpSpPr/>
          <p:nvPr userDrawn="1"/>
        </p:nvGrpSpPr>
        <p:grpSpPr>
          <a:xfrm>
            <a:off x="802242" y="6398928"/>
            <a:ext cx="4558927" cy="260535"/>
            <a:chOff x="801688" y="6238242"/>
            <a:chExt cx="4558927" cy="260535"/>
          </a:xfrm>
        </p:grpSpPr>
        <p:grpSp>
          <p:nvGrpSpPr>
            <p:cNvPr id="15" name="Group 14">
              <a:extLst>
                <a:ext uri="{FF2B5EF4-FFF2-40B4-BE49-F238E27FC236}">
                  <a16:creationId xmlns:a16="http://schemas.microsoft.com/office/drawing/2014/main" id="{E474E926-0331-EB4E-A814-410C4820CCC3}"/>
                </a:ext>
              </a:extLst>
            </p:cNvPr>
            <p:cNvGrpSpPr/>
            <p:nvPr userDrawn="1"/>
          </p:nvGrpSpPr>
          <p:grpSpPr>
            <a:xfrm>
              <a:off x="801688" y="6238242"/>
              <a:ext cx="1801813" cy="241601"/>
              <a:chOff x="801688" y="6238242"/>
              <a:chExt cx="1801813" cy="241601"/>
            </a:xfrm>
          </p:grpSpPr>
          <p:pic>
            <p:nvPicPr>
              <p:cNvPr id="26" name="Picture 25">
                <a:extLst>
                  <a:ext uri="{FF2B5EF4-FFF2-40B4-BE49-F238E27FC236}">
                    <a16:creationId xmlns:a16="http://schemas.microsoft.com/office/drawing/2014/main" id="{D702A59B-7108-5242-900A-B08B9EB4769B}"/>
                  </a:ext>
                </a:extLst>
              </p:cNvPr>
              <p:cNvPicPr>
                <a:picLocks noChangeAspect="1"/>
              </p:cNvPicPr>
              <p:nvPr userDrawn="1"/>
            </p:nvPicPr>
            <p:blipFill>
              <a:blip r:embed="rId5"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7" name="TextBox 26">
                <a:extLst>
                  <a:ext uri="{FF2B5EF4-FFF2-40B4-BE49-F238E27FC236}">
                    <a16:creationId xmlns:a16="http://schemas.microsoft.com/office/drawing/2014/main" id="{2BD4EF69-C188-9642-BDD4-9C8881AF1C09}"/>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16" name="Group 15">
              <a:extLst>
                <a:ext uri="{FF2B5EF4-FFF2-40B4-BE49-F238E27FC236}">
                  <a16:creationId xmlns:a16="http://schemas.microsoft.com/office/drawing/2014/main" id="{EE3F0AF9-5E7C-6D46-957A-DB81F2819989}"/>
                </a:ext>
              </a:extLst>
            </p:cNvPr>
            <p:cNvGrpSpPr/>
            <p:nvPr userDrawn="1"/>
          </p:nvGrpSpPr>
          <p:grpSpPr>
            <a:xfrm>
              <a:off x="2712616" y="6247409"/>
              <a:ext cx="2647999" cy="251368"/>
              <a:chOff x="2712616" y="6247409"/>
              <a:chExt cx="2647999" cy="251368"/>
            </a:xfrm>
          </p:grpSpPr>
          <p:pic>
            <p:nvPicPr>
              <p:cNvPr id="17" name="Picture 16">
                <a:extLst>
                  <a:ext uri="{FF2B5EF4-FFF2-40B4-BE49-F238E27FC236}">
                    <a16:creationId xmlns:a16="http://schemas.microsoft.com/office/drawing/2014/main" id="{ECF0F0C3-AC4B-D243-AA1B-C7C2C81C0E4E}"/>
                  </a:ext>
                </a:extLst>
              </p:cNvPr>
              <p:cNvPicPr>
                <a:picLocks noChangeAspect="1"/>
              </p:cNvPicPr>
              <p:nvPr userDrawn="1"/>
            </p:nvPicPr>
            <p:blipFill>
              <a:blip r:embed="rId6">
                <a:lum/>
              </a:blip>
              <a:stretch>
                <a:fillRect/>
              </a:stretch>
            </p:blipFill>
            <p:spPr>
              <a:xfrm>
                <a:off x="2712616" y="6260743"/>
                <a:ext cx="285641" cy="238034"/>
              </a:xfrm>
              <a:prstGeom prst="rect">
                <a:avLst/>
              </a:prstGeom>
            </p:spPr>
          </p:pic>
          <p:sp>
            <p:nvSpPr>
              <p:cNvPr id="25" name="TextBox 24">
                <a:extLst>
                  <a:ext uri="{FF2B5EF4-FFF2-40B4-BE49-F238E27FC236}">
                    <a16:creationId xmlns:a16="http://schemas.microsoft.com/office/drawing/2014/main" id="{C9A33CEC-F8C9-344A-854F-467665EC040E}"/>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3962337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accent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CD9C7AB-F323-2847-96FC-803D9C3EE2AE}"/>
              </a:ext>
            </a:extLst>
          </p:cNvPr>
          <p:cNvPicPr>
            <a:picLocks noChangeAspect="1"/>
          </p:cNvPicPr>
          <p:nvPr userDrawn="1"/>
        </p:nvPicPr>
        <p:blipFill>
          <a:blip r:embed="rId2">
            <a:alphaModFix amt="20000"/>
          </a:blip>
          <a:stretch>
            <a:fillRect/>
          </a:stretch>
        </p:blipFill>
        <p:spPr>
          <a:xfrm>
            <a:off x="8816485" y="6096"/>
            <a:ext cx="12181163" cy="6851904"/>
          </a:xfrm>
          <a:prstGeom prst="rect">
            <a:avLst/>
          </a:prstGeom>
        </p:spPr>
      </p:pic>
      <p:pic>
        <p:nvPicPr>
          <p:cNvPr id="5" name="Picture 4">
            <a:extLst>
              <a:ext uri="{FF2B5EF4-FFF2-40B4-BE49-F238E27FC236}">
                <a16:creationId xmlns:a16="http://schemas.microsoft.com/office/drawing/2014/main" id="{1D308939-43C1-4146-ABD3-BA2D710348C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0079" y="-2259875"/>
            <a:ext cx="12192000" cy="6858000"/>
          </a:xfrm>
          <a:prstGeom prst="rect">
            <a:avLst/>
          </a:prstGeom>
        </p:spPr>
      </p:pic>
      <p:sp>
        <p:nvSpPr>
          <p:cNvPr id="9" name="Title 1">
            <a:extLst>
              <a:ext uri="{FF2B5EF4-FFF2-40B4-BE49-F238E27FC236}">
                <a16:creationId xmlns:a16="http://schemas.microsoft.com/office/drawing/2014/main" id="{78D71560-F59B-CF45-B74A-24DB03F004D4}"/>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10" name="Subtitle 2">
            <a:extLst>
              <a:ext uri="{FF2B5EF4-FFF2-40B4-BE49-F238E27FC236}">
                <a16:creationId xmlns:a16="http://schemas.microsoft.com/office/drawing/2014/main" id="{EFF16DFD-941F-994A-A5FA-5F9310B13BD4}"/>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pic>
        <p:nvPicPr>
          <p:cNvPr id="11" name="Picture 10">
            <a:extLst>
              <a:ext uri="{FF2B5EF4-FFF2-40B4-BE49-F238E27FC236}">
                <a16:creationId xmlns:a16="http://schemas.microsoft.com/office/drawing/2014/main" id="{CD4D3D8A-B550-9B46-A661-F7CC5C4E51E6}"/>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grpSp>
        <p:nvGrpSpPr>
          <p:cNvPr id="14" name="Group 13">
            <a:extLst>
              <a:ext uri="{FF2B5EF4-FFF2-40B4-BE49-F238E27FC236}">
                <a16:creationId xmlns:a16="http://schemas.microsoft.com/office/drawing/2014/main" id="{AB25F117-AC48-7F43-AE82-FA58B8251DE9}"/>
              </a:ext>
            </a:extLst>
          </p:cNvPr>
          <p:cNvGrpSpPr/>
          <p:nvPr userDrawn="1"/>
        </p:nvGrpSpPr>
        <p:grpSpPr>
          <a:xfrm>
            <a:off x="802242" y="6398928"/>
            <a:ext cx="4558927" cy="260535"/>
            <a:chOff x="801688" y="6238242"/>
            <a:chExt cx="4558927" cy="260535"/>
          </a:xfrm>
        </p:grpSpPr>
        <p:grpSp>
          <p:nvGrpSpPr>
            <p:cNvPr id="15" name="Group 14">
              <a:extLst>
                <a:ext uri="{FF2B5EF4-FFF2-40B4-BE49-F238E27FC236}">
                  <a16:creationId xmlns:a16="http://schemas.microsoft.com/office/drawing/2014/main" id="{54499AF4-EDF4-D140-96A0-D994FAB1126C}"/>
                </a:ext>
              </a:extLst>
            </p:cNvPr>
            <p:cNvGrpSpPr/>
            <p:nvPr userDrawn="1"/>
          </p:nvGrpSpPr>
          <p:grpSpPr>
            <a:xfrm>
              <a:off x="801688" y="6238242"/>
              <a:ext cx="1801813" cy="241601"/>
              <a:chOff x="801688" y="6238242"/>
              <a:chExt cx="1801813" cy="241601"/>
            </a:xfrm>
          </p:grpSpPr>
          <p:pic>
            <p:nvPicPr>
              <p:cNvPr id="26" name="Picture 25">
                <a:extLst>
                  <a:ext uri="{FF2B5EF4-FFF2-40B4-BE49-F238E27FC236}">
                    <a16:creationId xmlns:a16="http://schemas.microsoft.com/office/drawing/2014/main" id="{0BE8EE08-949A-FF44-BAE8-C4AAE598B68C}"/>
                  </a:ext>
                </a:extLst>
              </p:cNvPr>
              <p:cNvPicPr>
                <a:picLocks noChangeAspect="1"/>
              </p:cNvPicPr>
              <p:nvPr userDrawn="1"/>
            </p:nvPicPr>
            <p:blipFill>
              <a:blip r:embed="rId5"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7" name="TextBox 26">
                <a:extLst>
                  <a:ext uri="{FF2B5EF4-FFF2-40B4-BE49-F238E27FC236}">
                    <a16:creationId xmlns:a16="http://schemas.microsoft.com/office/drawing/2014/main" id="{72742714-7343-D348-A65D-1730D471E7B0}"/>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16" name="Group 15">
              <a:extLst>
                <a:ext uri="{FF2B5EF4-FFF2-40B4-BE49-F238E27FC236}">
                  <a16:creationId xmlns:a16="http://schemas.microsoft.com/office/drawing/2014/main" id="{490F62B7-9D25-A440-9D8A-F9A44E1F68BC}"/>
                </a:ext>
              </a:extLst>
            </p:cNvPr>
            <p:cNvGrpSpPr/>
            <p:nvPr userDrawn="1"/>
          </p:nvGrpSpPr>
          <p:grpSpPr>
            <a:xfrm>
              <a:off x="2712616" y="6247409"/>
              <a:ext cx="2647999" cy="251368"/>
              <a:chOff x="2712616" y="6247409"/>
              <a:chExt cx="2647999" cy="251368"/>
            </a:xfrm>
          </p:grpSpPr>
          <p:pic>
            <p:nvPicPr>
              <p:cNvPr id="17" name="Picture 16">
                <a:extLst>
                  <a:ext uri="{FF2B5EF4-FFF2-40B4-BE49-F238E27FC236}">
                    <a16:creationId xmlns:a16="http://schemas.microsoft.com/office/drawing/2014/main" id="{17533101-E532-4648-99FE-A17E7BB610E8}"/>
                  </a:ext>
                </a:extLst>
              </p:cNvPr>
              <p:cNvPicPr>
                <a:picLocks noChangeAspect="1"/>
              </p:cNvPicPr>
              <p:nvPr userDrawn="1"/>
            </p:nvPicPr>
            <p:blipFill>
              <a:blip r:embed="rId6">
                <a:lum/>
              </a:blip>
              <a:stretch>
                <a:fillRect/>
              </a:stretch>
            </p:blipFill>
            <p:spPr>
              <a:xfrm>
                <a:off x="2712616" y="6260743"/>
                <a:ext cx="285641" cy="238034"/>
              </a:xfrm>
              <a:prstGeom prst="rect">
                <a:avLst/>
              </a:prstGeom>
            </p:spPr>
          </p:pic>
          <p:sp>
            <p:nvSpPr>
              <p:cNvPr id="25" name="TextBox 24">
                <a:extLst>
                  <a:ext uri="{FF2B5EF4-FFF2-40B4-BE49-F238E27FC236}">
                    <a16:creationId xmlns:a16="http://schemas.microsoft.com/office/drawing/2014/main" id="{AAEE19D5-9F40-4E49-ACD4-F6060A95A3BE}"/>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31430799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accent3"/>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7ACAFBF-E85E-E741-AFD6-3AFEF3518745}"/>
              </a:ext>
            </a:extLst>
          </p:cNvPr>
          <p:cNvPicPr>
            <a:picLocks noChangeAspect="1"/>
          </p:cNvPicPr>
          <p:nvPr userDrawn="1"/>
        </p:nvPicPr>
        <p:blipFill>
          <a:blip r:embed="rId2">
            <a:alphaModFix amt="20000"/>
          </a:blip>
          <a:stretch>
            <a:fillRect/>
          </a:stretch>
        </p:blipFill>
        <p:spPr>
          <a:xfrm>
            <a:off x="8823517" y="3048"/>
            <a:ext cx="12181163" cy="6851904"/>
          </a:xfrm>
          <a:prstGeom prst="rect">
            <a:avLst/>
          </a:prstGeom>
        </p:spPr>
      </p:pic>
      <p:pic>
        <p:nvPicPr>
          <p:cNvPr id="5" name="Picture 4">
            <a:extLst>
              <a:ext uri="{FF2B5EF4-FFF2-40B4-BE49-F238E27FC236}">
                <a16:creationId xmlns:a16="http://schemas.microsoft.com/office/drawing/2014/main" id="{1D308939-43C1-4146-ABD3-BA2D710348C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0079" y="-2259875"/>
            <a:ext cx="12192000" cy="6858000"/>
          </a:xfrm>
          <a:prstGeom prst="rect">
            <a:avLst/>
          </a:prstGeom>
        </p:spPr>
      </p:pic>
      <p:sp>
        <p:nvSpPr>
          <p:cNvPr id="9" name="Title 1">
            <a:extLst>
              <a:ext uri="{FF2B5EF4-FFF2-40B4-BE49-F238E27FC236}">
                <a16:creationId xmlns:a16="http://schemas.microsoft.com/office/drawing/2014/main" id="{E3BE5C68-F2D5-EC47-B040-49190D2745A0}"/>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10" name="Subtitle 2">
            <a:extLst>
              <a:ext uri="{FF2B5EF4-FFF2-40B4-BE49-F238E27FC236}">
                <a16:creationId xmlns:a16="http://schemas.microsoft.com/office/drawing/2014/main" id="{6C2F8298-5EE6-B749-903C-613FC18585D9}"/>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pic>
        <p:nvPicPr>
          <p:cNvPr id="11" name="Picture 10">
            <a:extLst>
              <a:ext uri="{FF2B5EF4-FFF2-40B4-BE49-F238E27FC236}">
                <a16:creationId xmlns:a16="http://schemas.microsoft.com/office/drawing/2014/main" id="{7960B647-BBFA-1941-8A9B-35A565BF9FE9}"/>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grpSp>
        <p:nvGrpSpPr>
          <p:cNvPr id="18" name="Group 17">
            <a:extLst>
              <a:ext uri="{FF2B5EF4-FFF2-40B4-BE49-F238E27FC236}">
                <a16:creationId xmlns:a16="http://schemas.microsoft.com/office/drawing/2014/main" id="{BA9F8562-137A-BD45-A4CA-375EDF5D2E45}"/>
              </a:ext>
            </a:extLst>
          </p:cNvPr>
          <p:cNvGrpSpPr/>
          <p:nvPr userDrawn="1"/>
        </p:nvGrpSpPr>
        <p:grpSpPr>
          <a:xfrm>
            <a:off x="802242" y="6398928"/>
            <a:ext cx="4558927" cy="260535"/>
            <a:chOff x="801688" y="6238242"/>
            <a:chExt cx="4558927" cy="260535"/>
          </a:xfrm>
        </p:grpSpPr>
        <p:grpSp>
          <p:nvGrpSpPr>
            <p:cNvPr id="19" name="Group 18">
              <a:extLst>
                <a:ext uri="{FF2B5EF4-FFF2-40B4-BE49-F238E27FC236}">
                  <a16:creationId xmlns:a16="http://schemas.microsoft.com/office/drawing/2014/main" id="{29D20C00-E781-7940-91B5-DBFFAB83D540}"/>
                </a:ext>
              </a:extLst>
            </p:cNvPr>
            <p:cNvGrpSpPr/>
            <p:nvPr userDrawn="1"/>
          </p:nvGrpSpPr>
          <p:grpSpPr>
            <a:xfrm>
              <a:off x="801688" y="6238242"/>
              <a:ext cx="1801813" cy="241601"/>
              <a:chOff x="801688" y="6238242"/>
              <a:chExt cx="1801813" cy="241601"/>
            </a:xfrm>
          </p:grpSpPr>
          <p:pic>
            <p:nvPicPr>
              <p:cNvPr id="23" name="Picture 22">
                <a:extLst>
                  <a:ext uri="{FF2B5EF4-FFF2-40B4-BE49-F238E27FC236}">
                    <a16:creationId xmlns:a16="http://schemas.microsoft.com/office/drawing/2014/main" id="{F1153E0D-0AAF-0F40-9C01-A6F2A92DFA24}"/>
                  </a:ext>
                </a:extLst>
              </p:cNvPr>
              <p:cNvPicPr>
                <a:picLocks noChangeAspect="1"/>
              </p:cNvPicPr>
              <p:nvPr userDrawn="1"/>
            </p:nvPicPr>
            <p:blipFill>
              <a:blip r:embed="rId5"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4" name="TextBox 23">
                <a:extLst>
                  <a:ext uri="{FF2B5EF4-FFF2-40B4-BE49-F238E27FC236}">
                    <a16:creationId xmlns:a16="http://schemas.microsoft.com/office/drawing/2014/main" id="{9B323104-B9DB-FF45-91CC-701CAC7F5825}"/>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20" name="Group 19">
              <a:extLst>
                <a:ext uri="{FF2B5EF4-FFF2-40B4-BE49-F238E27FC236}">
                  <a16:creationId xmlns:a16="http://schemas.microsoft.com/office/drawing/2014/main" id="{3E75D17C-1313-7048-9998-A930BFE98B72}"/>
                </a:ext>
              </a:extLst>
            </p:cNvPr>
            <p:cNvGrpSpPr/>
            <p:nvPr userDrawn="1"/>
          </p:nvGrpSpPr>
          <p:grpSpPr>
            <a:xfrm>
              <a:off x="2712616" y="6247409"/>
              <a:ext cx="2647999" cy="251368"/>
              <a:chOff x="2712616" y="6247409"/>
              <a:chExt cx="2647999" cy="251368"/>
            </a:xfrm>
          </p:grpSpPr>
          <p:pic>
            <p:nvPicPr>
              <p:cNvPr id="21" name="Picture 20">
                <a:extLst>
                  <a:ext uri="{FF2B5EF4-FFF2-40B4-BE49-F238E27FC236}">
                    <a16:creationId xmlns:a16="http://schemas.microsoft.com/office/drawing/2014/main" id="{1C149CBB-7B79-AC41-890C-4F668E31B2A2}"/>
                  </a:ext>
                </a:extLst>
              </p:cNvPr>
              <p:cNvPicPr>
                <a:picLocks noChangeAspect="1"/>
              </p:cNvPicPr>
              <p:nvPr userDrawn="1"/>
            </p:nvPicPr>
            <p:blipFill>
              <a:blip r:embed="rId6">
                <a:lum/>
              </a:blip>
              <a:stretch>
                <a:fillRect/>
              </a:stretch>
            </p:blipFill>
            <p:spPr>
              <a:xfrm>
                <a:off x="2712616" y="6260743"/>
                <a:ext cx="285641" cy="238034"/>
              </a:xfrm>
              <a:prstGeom prst="rect">
                <a:avLst/>
              </a:prstGeom>
            </p:spPr>
          </p:pic>
          <p:sp>
            <p:nvSpPr>
              <p:cNvPr id="22" name="TextBox 21">
                <a:extLst>
                  <a:ext uri="{FF2B5EF4-FFF2-40B4-BE49-F238E27FC236}">
                    <a16:creationId xmlns:a16="http://schemas.microsoft.com/office/drawing/2014/main" id="{B079802E-9ADB-6F40-B990-C903D2D9674B}"/>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2387628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accent4"/>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8C729DD-31D0-B040-8FD8-78BB68E14E86}"/>
              </a:ext>
            </a:extLst>
          </p:cNvPr>
          <p:cNvPicPr>
            <a:picLocks noChangeAspect="1"/>
          </p:cNvPicPr>
          <p:nvPr userDrawn="1"/>
        </p:nvPicPr>
        <p:blipFill>
          <a:blip r:embed="rId2">
            <a:alphaModFix amt="20000"/>
          </a:blip>
          <a:stretch>
            <a:fillRect/>
          </a:stretch>
        </p:blipFill>
        <p:spPr>
          <a:xfrm>
            <a:off x="8823517" y="6096"/>
            <a:ext cx="12181163" cy="6851904"/>
          </a:xfrm>
          <a:prstGeom prst="rect">
            <a:avLst/>
          </a:prstGeom>
        </p:spPr>
      </p:pic>
      <p:pic>
        <p:nvPicPr>
          <p:cNvPr id="5" name="Picture 4">
            <a:extLst>
              <a:ext uri="{FF2B5EF4-FFF2-40B4-BE49-F238E27FC236}">
                <a16:creationId xmlns:a16="http://schemas.microsoft.com/office/drawing/2014/main" id="{1D308939-43C1-4146-ABD3-BA2D710348C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0079" y="-2259875"/>
            <a:ext cx="12192000" cy="6858000"/>
          </a:xfrm>
          <a:prstGeom prst="rect">
            <a:avLst/>
          </a:prstGeom>
        </p:spPr>
      </p:pic>
      <p:sp>
        <p:nvSpPr>
          <p:cNvPr id="9" name="Title 1">
            <a:extLst>
              <a:ext uri="{FF2B5EF4-FFF2-40B4-BE49-F238E27FC236}">
                <a16:creationId xmlns:a16="http://schemas.microsoft.com/office/drawing/2014/main" id="{71F5E2B8-3CA3-2449-BE75-6407096E59C1}"/>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10" name="Subtitle 2">
            <a:extLst>
              <a:ext uri="{FF2B5EF4-FFF2-40B4-BE49-F238E27FC236}">
                <a16:creationId xmlns:a16="http://schemas.microsoft.com/office/drawing/2014/main" id="{9026B2E7-E3FF-AB40-8B9C-77025D059F12}"/>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pic>
        <p:nvPicPr>
          <p:cNvPr id="11" name="Picture 10">
            <a:extLst>
              <a:ext uri="{FF2B5EF4-FFF2-40B4-BE49-F238E27FC236}">
                <a16:creationId xmlns:a16="http://schemas.microsoft.com/office/drawing/2014/main" id="{3F150FBA-1E9B-A74B-80B8-E49AE4D63922}"/>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grpSp>
        <p:nvGrpSpPr>
          <p:cNvPr id="18" name="Group 17">
            <a:extLst>
              <a:ext uri="{FF2B5EF4-FFF2-40B4-BE49-F238E27FC236}">
                <a16:creationId xmlns:a16="http://schemas.microsoft.com/office/drawing/2014/main" id="{767A0138-30CA-9A4C-9CA4-60997E4ABA1C}"/>
              </a:ext>
            </a:extLst>
          </p:cNvPr>
          <p:cNvGrpSpPr/>
          <p:nvPr userDrawn="1"/>
        </p:nvGrpSpPr>
        <p:grpSpPr>
          <a:xfrm>
            <a:off x="802242" y="6398928"/>
            <a:ext cx="4558927" cy="260535"/>
            <a:chOff x="801688" y="6238242"/>
            <a:chExt cx="4558927" cy="260535"/>
          </a:xfrm>
        </p:grpSpPr>
        <p:grpSp>
          <p:nvGrpSpPr>
            <p:cNvPr id="19" name="Group 18">
              <a:extLst>
                <a:ext uri="{FF2B5EF4-FFF2-40B4-BE49-F238E27FC236}">
                  <a16:creationId xmlns:a16="http://schemas.microsoft.com/office/drawing/2014/main" id="{412B9FFA-DEF4-EE47-831C-8854FD3DF960}"/>
                </a:ext>
              </a:extLst>
            </p:cNvPr>
            <p:cNvGrpSpPr/>
            <p:nvPr userDrawn="1"/>
          </p:nvGrpSpPr>
          <p:grpSpPr>
            <a:xfrm>
              <a:off x="801688" y="6238242"/>
              <a:ext cx="1801813" cy="241601"/>
              <a:chOff x="801688" y="6238242"/>
              <a:chExt cx="1801813" cy="241601"/>
            </a:xfrm>
          </p:grpSpPr>
          <p:pic>
            <p:nvPicPr>
              <p:cNvPr id="23" name="Picture 22">
                <a:extLst>
                  <a:ext uri="{FF2B5EF4-FFF2-40B4-BE49-F238E27FC236}">
                    <a16:creationId xmlns:a16="http://schemas.microsoft.com/office/drawing/2014/main" id="{E05AA415-89A6-2A4C-969B-856FE9FD40A4}"/>
                  </a:ext>
                </a:extLst>
              </p:cNvPr>
              <p:cNvPicPr>
                <a:picLocks noChangeAspect="1"/>
              </p:cNvPicPr>
              <p:nvPr userDrawn="1"/>
            </p:nvPicPr>
            <p:blipFill>
              <a:blip r:embed="rId5"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4" name="TextBox 23">
                <a:extLst>
                  <a:ext uri="{FF2B5EF4-FFF2-40B4-BE49-F238E27FC236}">
                    <a16:creationId xmlns:a16="http://schemas.microsoft.com/office/drawing/2014/main" id="{8B82F253-11BE-5C4C-BE68-1B9E5C2D3E1D}"/>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20" name="Group 19">
              <a:extLst>
                <a:ext uri="{FF2B5EF4-FFF2-40B4-BE49-F238E27FC236}">
                  <a16:creationId xmlns:a16="http://schemas.microsoft.com/office/drawing/2014/main" id="{8972CD77-EC65-8A4D-9403-098C30DAE011}"/>
                </a:ext>
              </a:extLst>
            </p:cNvPr>
            <p:cNvGrpSpPr/>
            <p:nvPr userDrawn="1"/>
          </p:nvGrpSpPr>
          <p:grpSpPr>
            <a:xfrm>
              <a:off x="2712616" y="6247409"/>
              <a:ext cx="2647999" cy="251368"/>
              <a:chOff x="2712616" y="6247409"/>
              <a:chExt cx="2647999" cy="251368"/>
            </a:xfrm>
          </p:grpSpPr>
          <p:pic>
            <p:nvPicPr>
              <p:cNvPr id="21" name="Picture 20">
                <a:extLst>
                  <a:ext uri="{FF2B5EF4-FFF2-40B4-BE49-F238E27FC236}">
                    <a16:creationId xmlns:a16="http://schemas.microsoft.com/office/drawing/2014/main" id="{D1B0C0C4-FA9A-6241-BEC7-4A64D29D23B5}"/>
                  </a:ext>
                </a:extLst>
              </p:cNvPr>
              <p:cNvPicPr>
                <a:picLocks noChangeAspect="1"/>
              </p:cNvPicPr>
              <p:nvPr userDrawn="1"/>
            </p:nvPicPr>
            <p:blipFill>
              <a:blip r:embed="rId6">
                <a:lum/>
              </a:blip>
              <a:stretch>
                <a:fillRect/>
              </a:stretch>
            </p:blipFill>
            <p:spPr>
              <a:xfrm>
                <a:off x="2712616" y="6260743"/>
                <a:ext cx="285641" cy="238034"/>
              </a:xfrm>
              <a:prstGeom prst="rect">
                <a:avLst/>
              </a:prstGeom>
            </p:spPr>
          </p:pic>
          <p:sp>
            <p:nvSpPr>
              <p:cNvPr id="22" name="TextBox 21">
                <a:extLst>
                  <a:ext uri="{FF2B5EF4-FFF2-40B4-BE49-F238E27FC236}">
                    <a16:creationId xmlns:a16="http://schemas.microsoft.com/office/drawing/2014/main" id="{74983DFD-2BA1-1E44-9C09-F6FD2F9C97B4}"/>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26188534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Chapter Divider 1">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2E36-8693-8340-B73F-9ACA41C1CB63}"/>
              </a:ext>
            </a:extLst>
          </p:cNvPr>
          <p:cNvSpPr>
            <a:spLocks noGrp="1"/>
          </p:cNvSpPr>
          <p:nvPr>
            <p:ph type="ctrTitle" hasCustomPrompt="1"/>
          </p:nvPr>
        </p:nvSpPr>
        <p:spPr>
          <a:xfrm>
            <a:off x="861041" y="2406946"/>
            <a:ext cx="5350599" cy="2179071"/>
          </a:xfrm>
        </p:spPr>
        <p:txBody>
          <a:bodyPr lIns="0" tIns="0" rIns="0" bIns="0" anchor="ctr" anchorCtr="0"/>
          <a:lstStyle>
            <a:lvl1pPr algn="l">
              <a:lnSpc>
                <a:spcPct val="80000"/>
              </a:lnSpc>
              <a:defRPr sz="6000" b="1" baseline="0">
                <a:solidFill>
                  <a:schemeClr val="tx1"/>
                </a:solidFill>
              </a:defRPr>
            </a:lvl1pPr>
          </a:lstStyle>
          <a:p>
            <a:r>
              <a:rPr lang="en-US"/>
              <a:t>Chapter divider</a:t>
            </a:r>
          </a:p>
        </p:txBody>
      </p:sp>
      <p:pic>
        <p:nvPicPr>
          <p:cNvPr id="7" name="Picture 6">
            <a:extLst>
              <a:ext uri="{FF2B5EF4-FFF2-40B4-BE49-F238E27FC236}">
                <a16:creationId xmlns:a16="http://schemas.microsoft.com/office/drawing/2014/main" id="{C6A88C13-6F81-FA49-BFCB-9BD85E395988}"/>
              </a:ext>
            </a:extLst>
          </p:cNvPr>
          <p:cNvPicPr>
            <a:picLocks noChangeAspect="1"/>
          </p:cNvPicPr>
          <p:nvPr userDrawn="1"/>
        </p:nvPicPr>
        <p:blipFill>
          <a:blip r:embed="rId2"/>
          <a:stretch>
            <a:fillRect/>
          </a:stretch>
        </p:blipFill>
        <p:spPr>
          <a:xfrm>
            <a:off x="10504606" y="3048"/>
            <a:ext cx="12181163" cy="6851904"/>
          </a:xfrm>
          <a:prstGeom prst="rect">
            <a:avLst/>
          </a:prstGeom>
        </p:spPr>
      </p:pic>
    </p:spTree>
    <p:extLst>
      <p:ext uri="{BB962C8B-B14F-4D97-AF65-F5344CB8AC3E}">
        <p14:creationId xmlns:p14="http://schemas.microsoft.com/office/powerpoint/2010/main" val="46218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1_Chapter Divider 1">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2E36-8693-8340-B73F-9ACA41C1CB63}"/>
              </a:ext>
            </a:extLst>
          </p:cNvPr>
          <p:cNvSpPr>
            <a:spLocks noGrp="1"/>
          </p:cNvSpPr>
          <p:nvPr>
            <p:ph type="ctrTitle" hasCustomPrompt="1"/>
          </p:nvPr>
        </p:nvSpPr>
        <p:spPr>
          <a:xfrm>
            <a:off x="861041" y="2406946"/>
            <a:ext cx="5350599" cy="2179071"/>
          </a:xfrm>
        </p:spPr>
        <p:txBody>
          <a:bodyPr lIns="0" tIns="0" rIns="0" bIns="0" anchor="ctr" anchorCtr="0"/>
          <a:lstStyle>
            <a:lvl1pPr algn="l">
              <a:lnSpc>
                <a:spcPct val="80000"/>
              </a:lnSpc>
              <a:defRPr sz="6000" b="1" baseline="0">
                <a:solidFill>
                  <a:schemeClr val="tx1"/>
                </a:solidFill>
              </a:defRPr>
            </a:lvl1pPr>
          </a:lstStyle>
          <a:p>
            <a:r>
              <a:rPr lang="en-US"/>
              <a:t>Chapter divider</a:t>
            </a:r>
          </a:p>
        </p:txBody>
      </p:sp>
      <p:pic>
        <p:nvPicPr>
          <p:cNvPr id="7" name="Picture 6">
            <a:extLst>
              <a:ext uri="{FF2B5EF4-FFF2-40B4-BE49-F238E27FC236}">
                <a16:creationId xmlns:a16="http://schemas.microsoft.com/office/drawing/2014/main" id="{C6A88C13-6F81-FA49-BFCB-9BD85E395988}"/>
              </a:ext>
            </a:extLst>
          </p:cNvPr>
          <p:cNvPicPr>
            <a:picLocks noChangeAspect="1"/>
          </p:cNvPicPr>
          <p:nvPr userDrawn="1"/>
        </p:nvPicPr>
        <p:blipFill>
          <a:blip r:embed="rId2"/>
          <a:stretch>
            <a:fillRect/>
          </a:stretch>
        </p:blipFill>
        <p:spPr>
          <a:xfrm>
            <a:off x="10504606" y="3048"/>
            <a:ext cx="12181163" cy="6851904"/>
          </a:xfrm>
          <a:prstGeom prst="rect">
            <a:avLst/>
          </a:prstGeom>
        </p:spPr>
      </p:pic>
    </p:spTree>
    <p:extLst>
      <p:ext uri="{BB962C8B-B14F-4D97-AF65-F5344CB8AC3E}">
        <p14:creationId xmlns:p14="http://schemas.microsoft.com/office/powerpoint/2010/main" val="34620584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hapter Divider 5">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2E36-8693-8340-B73F-9ACA41C1CB63}"/>
              </a:ext>
            </a:extLst>
          </p:cNvPr>
          <p:cNvSpPr>
            <a:spLocks noGrp="1"/>
          </p:cNvSpPr>
          <p:nvPr>
            <p:ph type="ctrTitle" hasCustomPrompt="1"/>
          </p:nvPr>
        </p:nvSpPr>
        <p:spPr>
          <a:xfrm>
            <a:off x="861041" y="2406946"/>
            <a:ext cx="5350599" cy="2179071"/>
          </a:xfrm>
        </p:spPr>
        <p:txBody>
          <a:bodyPr lIns="0" tIns="0" rIns="0" bIns="0" anchor="ctr" anchorCtr="0"/>
          <a:lstStyle>
            <a:lvl1pPr algn="l">
              <a:lnSpc>
                <a:spcPct val="80000"/>
              </a:lnSpc>
              <a:defRPr sz="6000" b="1" baseline="0">
                <a:solidFill>
                  <a:schemeClr val="tx1"/>
                </a:solidFill>
              </a:defRPr>
            </a:lvl1pPr>
          </a:lstStyle>
          <a:p>
            <a:r>
              <a:rPr lang="en-US"/>
              <a:t>Chapter divider</a:t>
            </a:r>
          </a:p>
        </p:txBody>
      </p:sp>
      <p:pic>
        <p:nvPicPr>
          <p:cNvPr id="7" name="Picture 6">
            <a:extLst>
              <a:ext uri="{FF2B5EF4-FFF2-40B4-BE49-F238E27FC236}">
                <a16:creationId xmlns:a16="http://schemas.microsoft.com/office/drawing/2014/main" id="{2495F891-FD96-E848-8A90-EAF295AC16FA}"/>
              </a:ext>
            </a:extLst>
          </p:cNvPr>
          <p:cNvPicPr>
            <a:picLocks noChangeAspect="1"/>
          </p:cNvPicPr>
          <p:nvPr userDrawn="1"/>
        </p:nvPicPr>
        <p:blipFill>
          <a:blip r:embed="rId2"/>
          <a:stretch>
            <a:fillRect/>
          </a:stretch>
        </p:blipFill>
        <p:spPr>
          <a:xfrm>
            <a:off x="10504606" y="6096"/>
            <a:ext cx="12181163" cy="6851904"/>
          </a:xfrm>
          <a:prstGeom prst="rect">
            <a:avLst/>
          </a:prstGeom>
        </p:spPr>
      </p:pic>
    </p:spTree>
    <p:extLst>
      <p:ext uri="{BB962C8B-B14F-4D97-AF65-F5344CB8AC3E}">
        <p14:creationId xmlns:p14="http://schemas.microsoft.com/office/powerpoint/2010/main" val="108025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chemeClr val="accent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B74C226-E58A-B342-BD38-E0A2C3C0FDF3}"/>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9" name="Subtitle 2">
            <a:extLst>
              <a:ext uri="{FF2B5EF4-FFF2-40B4-BE49-F238E27FC236}">
                <a16:creationId xmlns:a16="http://schemas.microsoft.com/office/drawing/2014/main" id="{44035738-294E-F446-983F-420A7CB69473}"/>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A614D907-32CA-C74C-83D9-65EBC1B2CE4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pic>
        <p:nvPicPr>
          <p:cNvPr id="11" name="Picture 10">
            <a:extLst>
              <a:ext uri="{FF2B5EF4-FFF2-40B4-BE49-F238E27FC236}">
                <a16:creationId xmlns:a16="http://schemas.microsoft.com/office/drawing/2014/main" id="{3A401F22-F0F9-2445-AD90-FCB6680E3118}"/>
              </a:ext>
            </a:extLst>
          </p:cNvPr>
          <p:cNvPicPr>
            <a:picLocks noChangeAspect="1"/>
          </p:cNvPicPr>
          <p:nvPr userDrawn="1"/>
        </p:nvPicPr>
        <p:blipFill>
          <a:blip r:embed="rId3"/>
          <a:stretch>
            <a:fillRect/>
          </a:stretch>
        </p:blipFill>
        <p:spPr>
          <a:xfrm>
            <a:off x="10667480" y="-3578"/>
            <a:ext cx="12193200" cy="6858676"/>
          </a:xfrm>
          <a:prstGeom prst="rect">
            <a:avLst/>
          </a:prstGeom>
        </p:spPr>
      </p:pic>
      <p:grpSp>
        <p:nvGrpSpPr>
          <p:cNvPr id="13" name="Group 12">
            <a:extLst>
              <a:ext uri="{FF2B5EF4-FFF2-40B4-BE49-F238E27FC236}">
                <a16:creationId xmlns:a16="http://schemas.microsoft.com/office/drawing/2014/main" id="{B5FED13F-1199-9F4E-A707-235ECDE22440}"/>
              </a:ext>
            </a:extLst>
          </p:cNvPr>
          <p:cNvGrpSpPr/>
          <p:nvPr userDrawn="1"/>
        </p:nvGrpSpPr>
        <p:grpSpPr>
          <a:xfrm>
            <a:off x="802242" y="6398928"/>
            <a:ext cx="4558927" cy="260535"/>
            <a:chOff x="801688" y="6238242"/>
            <a:chExt cx="4558927" cy="260535"/>
          </a:xfrm>
        </p:grpSpPr>
        <p:grpSp>
          <p:nvGrpSpPr>
            <p:cNvPr id="14" name="Group 13">
              <a:extLst>
                <a:ext uri="{FF2B5EF4-FFF2-40B4-BE49-F238E27FC236}">
                  <a16:creationId xmlns:a16="http://schemas.microsoft.com/office/drawing/2014/main" id="{94D7619C-773C-954D-B8FE-15E28C7D707C}"/>
                </a:ext>
              </a:extLst>
            </p:cNvPr>
            <p:cNvGrpSpPr/>
            <p:nvPr userDrawn="1"/>
          </p:nvGrpSpPr>
          <p:grpSpPr>
            <a:xfrm>
              <a:off x="801688" y="6238242"/>
              <a:ext cx="1801813" cy="241601"/>
              <a:chOff x="801688" y="6238242"/>
              <a:chExt cx="1801813" cy="241601"/>
            </a:xfrm>
          </p:grpSpPr>
          <p:pic>
            <p:nvPicPr>
              <p:cNvPr id="25" name="Picture 24">
                <a:extLst>
                  <a:ext uri="{FF2B5EF4-FFF2-40B4-BE49-F238E27FC236}">
                    <a16:creationId xmlns:a16="http://schemas.microsoft.com/office/drawing/2014/main" id="{F6344A0D-31D4-DD43-944A-70F29F8F6C24}"/>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6" name="TextBox 25">
                <a:extLst>
                  <a:ext uri="{FF2B5EF4-FFF2-40B4-BE49-F238E27FC236}">
                    <a16:creationId xmlns:a16="http://schemas.microsoft.com/office/drawing/2014/main" id="{5AF3E80D-D7B1-4E4E-8539-50815A25A702}"/>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15" name="Group 14">
              <a:extLst>
                <a:ext uri="{FF2B5EF4-FFF2-40B4-BE49-F238E27FC236}">
                  <a16:creationId xmlns:a16="http://schemas.microsoft.com/office/drawing/2014/main" id="{D28B16C3-98F8-5043-814D-4BE003121E00}"/>
                </a:ext>
              </a:extLst>
            </p:cNvPr>
            <p:cNvGrpSpPr/>
            <p:nvPr userDrawn="1"/>
          </p:nvGrpSpPr>
          <p:grpSpPr>
            <a:xfrm>
              <a:off x="2712616" y="6247409"/>
              <a:ext cx="2647999" cy="251368"/>
              <a:chOff x="2712616" y="6247409"/>
              <a:chExt cx="2647999" cy="251368"/>
            </a:xfrm>
          </p:grpSpPr>
          <p:pic>
            <p:nvPicPr>
              <p:cNvPr id="16" name="Picture 15">
                <a:extLst>
                  <a:ext uri="{FF2B5EF4-FFF2-40B4-BE49-F238E27FC236}">
                    <a16:creationId xmlns:a16="http://schemas.microsoft.com/office/drawing/2014/main" id="{F8FF755B-1E2D-EE42-BB70-9329B0DB0E60}"/>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4" name="TextBox 23">
                <a:extLst>
                  <a:ext uri="{FF2B5EF4-FFF2-40B4-BE49-F238E27FC236}">
                    <a16:creationId xmlns:a16="http://schemas.microsoft.com/office/drawing/2014/main" id="{EACBC697-803D-AD4B-870A-E4C1894A7B87}"/>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18276264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3_Chapter Divider 1">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2E36-8693-8340-B73F-9ACA41C1CB63}"/>
              </a:ext>
            </a:extLst>
          </p:cNvPr>
          <p:cNvSpPr>
            <a:spLocks noGrp="1"/>
          </p:cNvSpPr>
          <p:nvPr>
            <p:ph type="ctrTitle" hasCustomPrompt="1"/>
          </p:nvPr>
        </p:nvSpPr>
        <p:spPr>
          <a:xfrm>
            <a:off x="861041" y="2406946"/>
            <a:ext cx="5350599" cy="2179071"/>
          </a:xfrm>
        </p:spPr>
        <p:txBody>
          <a:bodyPr lIns="0" tIns="0" rIns="0" bIns="0" anchor="ctr" anchorCtr="0"/>
          <a:lstStyle>
            <a:lvl1pPr algn="l">
              <a:lnSpc>
                <a:spcPct val="80000"/>
              </a:lnSpc>
              <a:defRPr sz="6000" b="1" baseline="0">
                <a:solidFill>
                  <a:schemeClr val="tx1"/>
                </a:solidFill>
              </a:defRPr>
            </a:lvl1pPr>
          </a:lstStyle>
          <a:p>
            <a:r>
              <a:rPr lang="en-US"/>
              <a:t>Chapter divider</a:t>
            </a:r>
          </a:p>
        </p:txBody>
      </p:sp>
      <p:pic>
        <p:nvPicPr>
          <p:cNvPr id="7" name="Picture 6">
            <a:extLst>
              <a:ext uri="{FF2B5EF4-FFF2-40B4-BE49-F238E27FC236}">
                <a16:creationId xmlns:a16="http://schemas.microsoft.com/office/drawing/2014/main" id="{C6A88C13-6F81-FA49-BFCB-9BD85E395988}"/>
              </a:ext>
            </a:extLst>
          </p:cNvPr>
          <p:cNvPicPr>
            <a:picLocks noChangeAspect="1"/>
          </p:cNvPicPr>
          <p:nvPr userDrawn="1"/>
        </p:nvPicPr>
        <p:blipFill>
          <a:blip r:embed="rId2"/>
          <a:stretch>
            <a:fillRect/>
          </a:stretch>
        </p:blipFill>
        <p:spPr>
          <a:xfrm>
            <a:off x="10504606" y="6096"/>
            <a:ext cx="12181163" cy="6851904"/>
          </a:xfrm>
          <a:prstGeom prst="rect">
            <a:avLst/>
          </a:prstGeom>
        </p:spPr>
      </p:pic>
    </p:spTree>
    <p:extLst>
      <p:ext uri="{BB962C8B-B14F-4D97-AF65-F5344CB8AC3E}">
        <p14:creationId xmlns:p14="http://schemas.microsoft.com/office/powerpoint/2010/main" val="19067349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Chapter Divider 3">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2E36-8693-8340-B73F-9ACA41C1CB63}"/>
              </a:ext>
            </a:extLst>
          </p:cNvPr>
          <p:cNvSpPr>
            <a:spLocks noGrp="1"/>
          </p:cNvSpPr>
          <p:nvPr>
            <p:ph type="ctrTitle" hasCustomPrompt="1"/>
          </p:nvPr>
        </p:nvSpPr>
        <p:spPr>
          <a:xfrm>
            <a:off x="861041" y="2406946"/>
            <a:ext cx="5350599" cy="2179071"/>
          </a:xfrm>
        </p:spPr>
        <p:txBody>
          <a:bodyPr lIns="0" tIns="0" rIns="0" bIns="0" anchor="ctr" anchorCtr="0"/>
          <a:lstStyle>
            <a:lvl1pPr algn="l">
              <a:lnSpc>
                <a:spcPct val="80000"/>
              </a:lnSpc>
              <a:defRPr sz="6000" b="1" baseline="0">
                <a:solidFill>
                  <a:schemeClr val="tx1"/>
                </a:solidFill>
              </a:defRPr>
            </a:lvl1pPr>
          </a:lstStyle>
          <a:p>
            <a:r>
              <a:rPr lang="en-US"/>
              <a:t>Chapter divider</a:t>
            </a:r>
          </a:p>
        </p:txBody>
      </p:sp>
      <p:pic>
        <p:nvPicPr>
          <p:cNvPr id="7" name="Picture 6">
            <a:extLst>
              <a:ext uri="{FF2B5EF4-FFF2-40B4-BE49-F238E27FC236}">
                <a16:creationId xmlns:a16="http://schemas.microsoft.com/office/drawing/2014/main" id="{6A81F111-D6C4-5744-AAC4-2524818E5D0A}"/>
              </a:ext>
            </a:extLst>
          </p:cNvPr>
          <p:cNvPicPr>
            <a:picLocks noChangeAspect="1"/>
          </p:cNvPicPr>
          <p:nvPr userDrawn="1"/>
        </p:nvPicPr>
        <p:blipFill>
          <a:blip r:embed="rId2"/>
          <a:stretch>
            <a:fillRect/>
          </a:stretch>
        </p:blipFill>
        <p:spPr>
          <a:xfrm>
            <a:off x="10504606" y="3048"/>
            <a:ext cx="12181163" cy="6851904"/>
          </a:xfrm>
          <a:prstGeom prst="rect">
            <a:avLst/>
          </a:prstGeom>
        </p:spPr>
      </p:pic>
    </p:spTree>
    <p:extLst>
      <p:ext uri="{BB962C8B-B14F-4D97-AF65-F5344CB8AC3E}">
        <p14:creationId xmlns:p14="http://schemas.microsoft.com/office/powerpoint/2010/main" val="40987674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4_Chapter Divider 1">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2E36-8693-8340-B73F-9ACA41C1CB63}"/>
              </a:ext>
            </a:extLst>
          </p:cNvPr>
          <p:cNvSpPr>
            <a:spLocks noGrp="1"/>
          </p:cNvSpPr>
          <p:nvPr>
            <p:ph type="ctrTitle" hasCustomPrompt="1"/>
          </p:nvPr>
        </p:nvSpPr>
        <p:spPr>
          <a:xfrm>
            <a:off x="861041" y="2406946"/>
            <a:ext cx="5350599" cy="2179071"/>
          </a:xfrm>
        </p:spPr>
        <p:txBody>
          <a:bodyPr lIns="0" tIns="0" rIns="0" bIns="0" anchor="ctr" anchorCtr="0"/>
          <a:lstStyle>
            <a:lvl1pPr algn="l">
              <a:lnSpc>
                <a:spcPct val="80000"/>
              </a:lnSpc>
              <a:defRPr sz="6000" b="1" baseline="0">
                <a:solidFill>
                  <a:schemeClr val="tx1"/>
                </a:solidFill>
              </a:defRPr>
            </a:lvl1pPr>
          </a:lstStyle>
          <a:p>
            <a:r>
              <a:rPr lang="en-US"/>
              <a:t>Chapter divider</a:t>
            </a:r>
          </a:p>
        </p:txBody>
      </p:sp>
      <p:pic>
        <p:nvPicPr>
          <p:cNvPr id="7" name="Picture 6">
            <a:extLst>
              <a:ext uri="{FF2B5EF4-FFF2-40B4-BE49-F238E27FC236}">
                <a16:creationId xmlns:a16="http://schemas.microsoft.com/office/drawing/2014/main" id="{C6A88C13-6F81-FA49-BFCB-9BD85E395988}"/>
              </a:ext>
            </a:extLst>
          </p:cNvPr>
          <p:cNvPicPr>
            <a:picLocks noChangeAspect="1"/>
          </p:cNvPicPr>
          <p:nvPr userDrawn="1"/>
        </p:nvPicPr>
        <p:blipFill>
          <a:blip r:embed="rId2"/>
          <a:stretch>
            <a:fillRect/>
          </a:stretch>
        </p:blipFill>
        <p:spPr>
          <a:xfrm>
            <a:off x="10504606" y="6096"/>
            <a:ext cx="12181163" cy="6851904"/>
          </a:xfrm>
          <a:prstGeom prst="rect">
            <a:avLst/>
          </a:prstGeom>
        </p:spPr>
      </p:pic>
    </p:spTree>
    <p:extLst>
      <p:ext uri="{BB962C8B-B14F-4D97-AF65-F5344CB8AC3E}">
        <p14:creationId xmlns:p14="http://schemas.microsoft.com/office/powerpoint/2010/main" val="37589245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2_Chapter Divider 1">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2E36-8693-8340-B73F-9ACA41C1CB63}"/>
              </a:ext>
            </a:extLst>
          </p:cNvPr>
          <p:cNvSpPr>
            <a:spLocks noGrp="1"/>
          </p:cNvSpPr>
          <p:nvPr>
            <p:ph type="ctrTitle" hasCustomPrompt="1"/>
          </p:nvPr>
        </p:nvSpPr>
        <p:spPr>
          <a:xfrm>
            <a:off x="861041" y="2406946"/>
            <a:ext cx="5350599" cy="2179071"/>
          </a:xfrm>
        </p:spPr>
        <p:txBody>
          <a:bodyPr lIns="0" tIns="0" rIns="0" bIns="0" anchor="ctr" anchorCtr="0"/>
          <a:lstStyle>
            <a:lvl1pPr algn="l">
              <a:lnSpc>
                <a:spcPct val="80000"/>
              </a:lnSpc>
              <a:defRPr sz="6000" b="1" baseline="0">
                <a:solidFill>
                  <a:schemeClr val="tx1"/>
                </a:solidFill>
              </a:defRPr>
            </a:lvl1pPr>
          </a:lstStyle>
          <a:p>
            <a:r>
              <a:rPr lang="en-US"/>
              <a:t>Chapter divider</a:t>
            </a:r>
          </a:p>
        </p:txBody>
      </p:sp>
      <p:pic>
        <p:nvPicPr>
          <p:cNvPr id="7" name="Picture 6">
            <a:extLst>
              <a:ext uri="{FF2B5EF4-FFF2-40B4-BE49-F238E27FC236}">
                <a16:creationId xmlns:a16="http://schemas.microsoft.com/office/drawing/2014/main" id="{3655B513-25A6-5840-9E36-C365E2AE1D4E}"/>
              </a:ext>
            </a:extLst>
          </p:cNvPr>
          <p:cNvPicPr>
            <a:picLocks noChangeAspect="1"/>
          </p:cNvPicPr>
          <p:nvPr userDrawn="1"/>
        </p:nvPicPr>
        <p:blipFill>
          <a:blip r:embed="rId2"/>
          <a:stretch>
            <a:fillRect/>
          </a:stretch>
        </p:blipFill>
        <p:spPr>
          <a:xfrm>
            <a:off x="10504606" y="3048"/>
            <a:ext cx="12181163" cy="6851904"/>
          </a:xfrm>
          <a:prstGeom prst="rect">
            <a:avLst/>
          </a:prstGeom>
        </p:spPr>
      </p:pic>
    </p:spTree>
    <p:extLst>
      <p:ext uri="{BB962C8B-B14F-4D97-AF65-F5344CB8AC3E}">
        <p14:creationId xmlns:p14="http://schemas.microsoft.com/office/powerpoint/2010/main" val="1358061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5_Chapter Divider 1">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2E36-8693-8340-B73F-9ACA41C1CB63}"/>
              </a:ext>
            </a:extLst>
          </p:cNvPr>
          <p:cNvSpPr>
            <a:spLocks noGrp="1"/>
          </p:cNvSpPr>
          <p:nvPr>
            <p:ph type="ctrTitle" hasCustomPrompt="1"/>
          </p:nvPr>
        </p:nvSpPr>
        <p:spPr>
          <a:xfrm>
            <a:off x="861041" y="2406946"/>
            <a:ext cx="5350599" cy="2179071"/>
          </a:xfrm>
        </p:spPr>
        <p:txBody>
          <a:bodyPr lIns="0" tIns="0" rIns="0" bIns="0" anchor="ctr" anchorCtr="0"/>
          <a:lstStyle>
            <a:lvl1pPr algn="l">
              <a:lnSpc>
                <a:spcPct val="80000"/>
              </a:lnSpc>
              <a:defRPr sz="6000" b="1" baseline="0">
                <a:solidFill>
                  <a:schemeClr val="tx1"/>
                </a:solidFill>
              </a:defRPr>
            </a:lvl1pPr>
          </a:lstStyle>
          <a:p>
            <a:r>
              <a:rPr lang="en-US"/>
              <a:t>Chapter divider</a:t>
            </a:r>
          </a:p>
        </p:txBody>
      </p:sp>
      <p:pic>
        <p:nvPicPr>
          <p:cNvPr id="7" name="Picture 6">
            <a:extLst>
              <a:ext uri="{FF2B5EF4-FFF2-40B4-BE49-F238E27FC236}">
                <a16:creationId xmlns:a16="http://schemas.microsoft.com/office/drawing/2014/main" id="{C6A88C13-6F81-FA49-BFCB-9BD85E395988}"/>
              </a:ext>
            </a:extLst>
          </p:cNvPr>
          <p:cNvPicPr>
            <a:picLocks noChangeAspect="1"/>
          </p:cNvPicPr>
          <p:nvPr userDrawn="1"/>
        </p:nvPicPr>
        <p:blipFill>
          <a:blip r:embed="rId2"/>
          <a:stretch>
            <a:fillRect/>
          </a:stretch>
        </p:blipFill>
        <p:spPr>
          <a:xfrm>
            <a:off x="10504606" y="6096"/>
            <a:ext cx="12181163" cy="6851904"/>
          </a:xfrm>
          <a:prstGeom prst="rect">
            <a:avLst/>
          </a:prstGeom>
        </p:spPr>
      </p:pic>
    </p:spTree>
    <p:extLst>
      <p:ext uri="{BB962C8B-B14F-4D97-AF65-F5344CB8AC3E}">
        <p14:creationId xmlns:p14="http://schemas.microsoft.com/office/powerpoint/2010/main" val="23314274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bg>
      <p:bgPr>
        <a:gradFill>
          <a:gsLst>
            <a:gs pos="93000">
              <a:schemeClr val="bg1"/>
            </a:gs>
            <a:gs pos="0">
              <a:schemeClr val="bg1"/>
            </a:gs>
            <a:gs pos="93000">
              <a:schemeClr val="accent1"/>
            </a:gs>
          </a:gsLst>
          <a:lin ang="5400000" scaled="1"/>
        </a:gradFill>
        <a:effectLst/>
      </p:bgPr>
    </p:bg>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52D3604F-77F9-4444-897E-85D44C8F0FA1}"/>
              </a:ext>
            </a:extLst>
          </p:cNvPr>
          <p:cNvSpPr>
            <a:spLocks noGrp="1"/>
          </p:cNvSpPr>
          <p:nvPr>
            <p:ph sz="quarter" idx="14"/>
          </p:nvPr>
        </p:nvSpPr>
        <p:spPr>
          <a:xfrm>
            <a:off x="838205" y="1825625"/>
            <a:ext cx="10515599" cy="4351338"/>
          </a:xfrm>
        </p:spPr>
        <p:txBody>
          <a:bodyPr/>
          <a:lstStyle>
            <a:lvl4pPr>
              <a:defRPr sz="32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4476050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bg>
      <p:bgPr>
        <a:gradFill>
          <a:gsLst>
            <a:gs pos="93000">
              <a:schemeClr val="bg1"/>
            </a:gs>
            <a:gs pos="0">
              <a:schemeClr val="bg1"/>
            </a:gs>
            <a:gs pos="93000">
              <a:schemeClr val="accent1"/>
            </a:gs>
          </a:gsLst>
          <a:lin ang="5400000" scaled="1"/>
        </a:gradFill>
        <a:effectLst/>
      </p:bgPr>
    </p:bg>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52D3604F-77F9-4444-897E-85D44C8F0FA1}"/>
              </a:ext>
            </a:extLst>
          </p:cNvPr>
          <p:cNvSpPr>
            <a:spLocks noGrp="1"/>
          </p:cNvSpPr>
          <p:nvPr>
            <p:ph sz="quarter" idx="14"/>
          </p:nvPr>
        </p:nvSpPr>
        <p:spPr>
          <a:xfrm>
            <a:off x="838205" y="1825625"/>
            <a:ext cx="506071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5" name="Content Placeholder 13">
            <a:extLst>
              <a:ext uri="{FF2B5EF4-FFF2-40B4-BE49-F238E27FC236}">
                <a16:creationId xmlns:a16="http://schemas.microsoft.com/office/drawing/2014/main" id="{85C8A478-81F1-A347-8E19-1DD4E80B68A7}"/>
              </a:ext>
            </a:extLst>
          </p:cNvPr>
          <p:cNvSpPr>
            <a:spLocks noGrp="1"/>
          </p:cNvSpPr>
          <p:nvPr>
            <p:ph sz="quarter" idx="15"/>
          </p:nvPr>
        </p:nvSpPr>
        <p:spPr>
          <a:xfrm>
            <a:off x="6293095" y="1825625"/>
            <a:ext cx="506071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11159190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bg>
      <p:bgPr>
        <a:gradFill>
          <a:gsLst>
            <a:gs pos="93000">
              <a:schemeClr val="bg1"/>
            </a:gs>
            <a:gs pos="0">
              <a:schemeClr val="bg1"/>
            </a:gs>
            <a:gs pos="93000">
              <a:schemeClr val="accent1"/>
            </a:gs>
          </a:gsLst>
          <a:lin ang="5400000" scaled="1"/>
        </a:grad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30499798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bg>
      <p:bgPr>
        <a:gradFill>
          <a:gsLst>
            <a:gs pos="93000">
              <a:schemeClr val="bg1"/>
            </a:gs>
            <a:gs pos="0">
              <a:schemeClr val="bg1"/>
            </a:gs>
            <a:gs pos="93000">
              <a:schemeClr val="accent1"/>
            </a:gs>
          </a:gsLst>
          <a:lin ang="5400000" scaled="1"/>
        </a:grad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Tree>
    <p:extLst>
      <p:ext uri="{BB962C8B-B14F-4D97-AF65-F5344CB8AC3E}">
        <p14:creationId xmlns:p14="http://schemas.microsoft.com/office/powerpoint/2010/main" val="477308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Yellow">
    <p:bg>
      <p:bgPr>
        <a:gradFill>
          <a:gsLst>
            <a:gs pos="93000">
              <a:schemeClr val="bg1"/>
            </a:gs>
            <a:gs pos="0">
              <a:schemeClr val="bg1"/>
            </a:gs>
            <a:gs pos="93000">
              <a:schemeClr val="accent2"/>
            </a:gs>
          </a:gsLst>
          <a:lin ang="5400000" scaled="1"/>
        </a:gradFill>
        <a:effectLst/>
      </p:bgPr>
    </p:bg>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52D3604F-77F9-4444-897E-85D44C8F0FA1}"/>
              </a:ext>
            </a:extLst>
          </p:cNvPr>
          <p:cNvSpPr>
            <a:spLocks noGrp="1"/>
          </p:cNvSpPr>
          <p:nvPr>
            <p:ph sz="quarter" idx="14"/>
          </p:nvPr>
        </p:nvSpPr>
        <p:spPr>
          <a:xfrm>
            <a:off x="838205" y="1825625"/>
            <a:ext cx="10515599" cy="4351338"/>
          </a:xfrm>
        </p:spPr>
        <p:txBody>
          <a:bodyPr/>
          <a:lstStyle>
            <a:lvl4pPr>
              <a:defRPr sz="3200">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2381278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accent3"/>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DC63ECE-2117-1B46-B94D-3B588500D306}"/>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9" name="Subtitle 2">
            <a:extLst>
              <a:ext uri="{FF2B5EF4-FFF2-40B4-BE49-F238E27FC236}">
                <a16:creationId xmlns:a16="http://schemas.microsoft.com/office/drawing/2014/main" id="{69D6F56D-4573-7A4C-9D90-D3C3112CF5DD}"/>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4524D6B8-243C-1948-9A75-CB6E230862A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pic>
        <p:nvPicPr>
          <p:cNvPr id="11" name="Picture 10">
            <a:extLst>
              <a:ext uri="{FF2B5EF4-FFF2-40B4-BE49-F238E27FC236}">
                <a16:creationId xmlns:a16="http://schemas.microsoft.com/office/drawing/2014/main" id="{48D68B1C-CB31-DC4E-A602-01DE107B757D}"/>
              </a:ext>
            </a:extLst>
          </p:cNvPr>
          <p:cNvPicPr>
            <a:picLocks noChangeAspect="1"/>
          </p:cNvPicPr>
          <p:nvPr userDrawn="1"/>
        </p:nvPicPr>
        <p:blipFill>
          <a:blip r:embed="rId3"/>
          <a:stretch>
            <a:fillRect/>
          </a:stretch>
        </p:blipFill>
        <p:spPr>
          <a:xfrm>
            <a:off x="10667480" y="-3578"/>
            <a:ext cx="12193200" cy="6858676"/>
          </a:xfrm>
          <a:prstGeom prst="rect">
            <a:avLst/>
          </a:prstGeom>
        </p:spPr>
      </p:pic>
      <p:grpSp>
        <p:nvGrpSpPr>
          <p:cNvPr id="13" name="Group 12">
            <a:extLst>
              <a:ext uri="{FF2B5EF4-FFF2-40B4-BE49-F238E27FC236}">
                <a16:creationId xmlns:a16="http://schemas.microsoft.com/office/drawing/2014/main" id="{B5DCD454-BBA4-AE44-AF23-BD51EB31CE42}"/>
              </a:ext>
            </a:extLst>
          </p:cNvPr>
          <p:cNvGrpSpPr/>
          <p:nvPr userDrawn="1"/>
        </p:nvGrpSpPr>
        <p:grpSpPr>
          <a:xfrm>
            <a:off x="802242" y="6398928"/>
            <a:ext cx="4558927" cy="260535"/>
            <a:chOff x="801688" y="6238242"/>
            <a:chExt cx="4558927" cy="260535"/>
          </a:xfrm>
        </p:grpSpPr>
        <p:grpSp>
          <p:nvGrpSpPr>
            <p:cNvPr id="14" name="Group 13">
              <a:extLst>
                <a:ext uri="{FF2B5EF4-FFF2-40B4-BE49-F238E27FC236}">
                  <a16:creationId xmlns:a16="http://schemas.microsoft.com/office/drawing/2014/main" id="{4FB8812D-40A7-9846-AB24-18D6ADF33152}"/>
                </a:ext>
              </a:extLst>
            </p:cNvPr>
            <p:cNvGrpSpPr/>
            <p:nvPr userDrawn="1"/>
          </p:nvGrpSpPr>
          <p:grpSpPr>
            <a:xfrm>
              <a:off x="801688" y="6238242"/>
              <a:ext cx="1801813" cy="241601"/>
              <a:chOff x="801688" y="6238242"/>
              <a:chExt cx="1801813" cy="241601"/>
            </a:xfrm>
          </p:grpSpPr>
          <p:pic>
            <p:nvPicPr>
              <p:cNvPr id="25" name="Picture 24">
                <a:extLst>
                  <a:ext uri="{FF2B5EF4-FFF2-40B4-BE49-F238E27FC236}">
                    <a16:creationId xmlns:a16="http://schemas.microsoft.com/office/drawing/2014/main" id="{1FC603E0-9A44-2C42-B2C8-693F646B4A19}"/>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6" name="TextBox 25">
                <a:extLst>
                  <a:ext uri="{FF2B5EF4-FFF2-40B4-BE49-F238E27FC236}">
                    <a16:creationId xmlns:a16="http://schemas.microsoft.com/office/drawing/2014/main" id="{E56020E4-BC0F-C74E-A8E0-6FA30CF7A3F8}"/>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15" name="Group 14">
              <a:extLst>
                <a:ext uri="{FF2B5EF4-FFF2-40B4-BE49-F238E27FC236}">
                  <a16:creationId xmlns:a16="http://schemas.microsoft.com/office/drawing/2014/main" id="{C24B076E-61D5-744E-BF81-9548C6BB8BED}"/>
                </a:ext>
              </a:extLst>
            </p:cNvPr>
            <p:cNvGrpSpPr/>
            <p:nvPr userDrawn="1"/>
          </p:nvGrpSpPr>
          <p:grpSpPr>
            <a:xfrm>
              <a:off x="2712616" y="6247409"/>
              <a:ext cx="2647999" cy="251368"/>
              <a:chOff x="2712616" y="6247409"/>
              <a:chExt cx="2647999" cy="251368"/>
            </a:xfrm>
          </p:grpSpPr>
          <p:pic>
            <p:nvPicPr>
              <p:cNvPr id="16" name="Picture 15">
                <a:extLst>
                  <a:ext uri="{FF2B5EF4-FFF2-40B4-BE49-F238E27FC236}">
                    <a16:creationId xmlns:a16="http://schemas.microsoft.com/office/drawing/2014/main" id="{6EF94626-3953-3A49-8AFB-AFD3ADD2CAAC}"/>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4" name="TextBox 23">
                <a:extLst>
                  <a:ext uri="{FF2B5EF4-FFF2-40B4-BE49-F238E27FC236}">
                    <a16:creationId xmlns:a16="http://schemas.microsoft.com/office/drawing/2014/main" id="{7E021ECB-7A8F-1E4E-841D-EA58BAA72A37}"/>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11633093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Yellow">
    <p:bg>
      <p:bgPr>
        <a:gradFill>
          <a:gsLst>
            <a:gs pos="93000">
              <a:schemeClr val="bg1"/>
            </a:gs>
            <a:gs pos="0">
              <a:schemeClr val="bg1"/>
            </a:gs>
            <a:gs pos="93000">
              <a:schemeClr val="accent2"/>
            </a:gs>
          </a:gsLst>
          <a:lin ang="5400000" scaled="1"/>
        </a:gradFill>
        <a:effectLst/>
      </p:bgPr>
    </p:bg>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52D3604F-77F9-4444-897E-85D44C8F0FA1}"/>
              </a:ext>
            </a:extLst>
          </p:cNvPr>
          <p:cNvSpPr>
            <a:spLocks noGrp="1"/>
          </p:cNvSpPr>
          <p:nvPr>
            <p:ph sz="quarter" idx="14"/>
          </p:nvPr>
        </p:nvSpPr>
        <p:spPr>
          <a:xfrm>
            <a:off x="838205" y="1825625"/>
            <a:ext cx="5060711" cy="4351338"/>
          </a:xfrm>
        </p:spPr>
        <p:txBody>
          <a:bodyPr/>
          <a:lstStyle>
            <a:lvl4pPr>
              <a:defRPr>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5" name="Content Placeholder 13">
            <a:extLst>
              <a:ext uri="{FF2B5EF4-FFF2-40B4-BE49-F238E27FC236}">
                <a16:creationId xmlns:a16="http://schemas.microsoft.com/office/drawing/2014/main" id="{85C8A478-81F1-A347-8E19-1DD4E80B68A7}"/>
              </a:ext>
            </a:extLst>
          </p:cNvPr>
          <p:cNvSpPr>
            <a:spLocks noGrp="1"/>
          </p:cNvSpPr>
          <p:nvPr>
            <p:ph sz="quarter" idx="15"/>
          </p:nvPr>
        </p:nvSpPr>
        <p:spPr>
          <a:xfrm>
            <a:off x="6293095" y="1825625"/>
            <a:ext cx="5060711" cy="4351338"/>
          </a:xfrm>
        </p:spPr>
        <p:txBody>
          <a:bodyPr/>
          <a:lstStyle>
            <a:lvl4pPr>
              <a:defRPr>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29244820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Yellow">
    <p:bg>
      <p:bgPr>
        <a:gradFill>
          <a:gsLst>
            <a:gs pos="93000">
              <a:schemeClr val="bg1"/>
            </a:gs>
            <a:gs pos="0">
              <a:schemeClr val="bg1"/>
            </a:gs>
            <a:gs pos="93000">
              <a:schemeClr val="accent2"/>
            </a:gs>
          </a:gsLst>
          <a:lin ang="5400000" scaled="1"/>
        </a:grad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30539917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Yellow">
    <p:bg>
      <p:bgPr>
        <a:gradFill>
          <a:gsLst>
            <a:gs pos="93000">
              <a:schemeClr val="bg1"/>
            </a:gs>
            <a:gs pos="0">
              <a:schemeClr val="bg1"/>
            </a:gs>
            <a:gs pos="93000">
              <a:schemeClr val="accent2"/>
            </a:gs>
          </a:gsLst>
          <a:lin ang="5400000" scaled="1"/>
        </a:grad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Tree>
    <p:extLst>
      <p:ext uri="{BB962C8B-B14F-4D97-AF65-F5344CB8AC3E}">
        <p14:creationId xmlns:p14="http://schemas.microsoft.com/office/powerpoint/2010/main" val="21007650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Pink">
    <p:bg>
      <p:bgPr>
        <a:gradFill>
          <a:gsLst>
            <a:gs pos="93000">
              <a:schemeClr val="bg1"/>
            </a:gs>
            <a:gs pos="0">
              <a:schemeClr val="bg1"/>
            </a:gs>
            <a:gs pos="93000">
              <a:schemeClr val="accent3"/>
            </a:gs>
          </a:gsLst>
          <a:lin ang="5400000" scaled="1"/>
        </a:gradFill>
        <a:effectLst/>
      </p:bgPr>
    </p:bg>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52D3604F-77F9-4444-897E-85D44C8F0FA1}"/>
              </a:ext>
            </a:extLst>
          </p:cNvPr>
          <p:cNvSpPr>
            <a:spLocks noGrp="1"/>
          </p:cNvSpPr>
          <p:nvPr>
            <p:ph sz="quarter" idx="14"/>
          </p:nvPr>
        </p:nvSpPr>
        <p:spPr>
          <a:xfrm>
            <a:off x="838205" y="1825625"/>
            <a:ext cx="10515599" cy="4351338"/>
          </a:xfrm>
        </p:spPr>
        <p:txBody>
          <a:bodyPr/>
          <a:lstStyle>
            <a:lvl4pPr>
              <a:defRPr sz="3200">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30899807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Content Pink">
    <p:bg>
      <p:bgPr>
        <a:gradFill>
          <a:gsLst>
            <a:gs pos="93000">
              <a:schemeClr val="bg1"/>
            </a:gs>
            <a:gs pos="0">
              <a:schemeClr val="bg1"/>
            </a:gs>
            <a:gs pos="93000">
              <a:schemeClr val="accent3"/>
            </a:gs>
          </a:gsLst>
          <a:lin ang="5400000" scaled="1"/>
        </a:gradFill>
        <a:effectLst/>
      </p:bgPr>
    </p:bg>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52D3604F-77F9-4444-897E-85D44C8F0FA1}"/>
              </a:ext>
            </a:extLst>
          </p:cNvPr>
          <p:cNvSpPr>
            <a:spLocks noGrp="1"/>
          </p:cNvSpPr>
          <p:nvPr>
            <p:ph sz="quarter" idx="14"/>
          </p:nvPr>
        </p:nvSpPr>
        <p:spPr>
          <a:xfrm>
            <a:off x="838205" y="1825625"/>
            <a:ext cx="5060711" cy="4351338"/>
          </a:xfrm>
        </p:spPr>
        <p:txBody>
          <a:bodyPr/>
          <a:lstStyle>
            <a:lvl4pPr>
              <a:defRPr>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5" name="Content Placeholder 13">
            <a:extLst>
              <a:ext uri="{FF2B5EF4-FFF2-40B4-BE49-F238E27FC236}">
                <a16:creationId xmlns:a16="http://schemas.microsoft.com/office/drawing/2014/main" id="{85C8A478-81F1-A347-8E19-1DD4E80B68A7}"/>
              </a:ext>
            </a:extLst>
          </p:cNvPr>
          <p:cNvSpPr>
            <a:spLocks noGrp="1"/>
          </p:cNvSpPr>
          <p:nvPr>
            <p:ph sz="quarter" idx="15"/>
          </p:nvPr>
        </p:nvSpPr>
        <p:spPr>
          <a:xfrm>
            <a:off x="6293095" y="1825625"/>
            <a:ext cx="5060711" cy="4351338"/>
          </a:xfrm>
        </p:spPr>
        <p:txBody>
          <a:bodyPr/>
          <a:lstStyle>
            <a:lvl4pPr>
              <a:defRPr>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5201174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ink">
    <p:bg>
      <p:bgPr>
        <a:gradFill>
          <a:gsLst>
            <a:gs pos="93000">
              <a:schemeClr val="bg1"/>
            </a:gs>
            <a:gs pos="0">
              <a:schemeClr val="bg1"/>
            </a:gs>
            <a:gs pos="93000">
              <a:schemeClr val="accent3"/>
            </a:gs>
          </a:gsLst>
          <a:lin ang="5400000" scaled="1"/>
        </a:grad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41543057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Pink">
    <p:bg>
      <p:bgPr>
        <a:gradFill>
          <a:gsLst>
            <a:gs pos="93000">
              <a:schemeClr val="bg1"/>
            </a:gs>
            <a:gs pos="0">
              <a:schemeClr val="bg1"/>
            </a:gs>
            <a:gs pos="93000">
              <a:schemeClr val="accent3"/>
            </a:gs>
          </a:gsLst>
          <a:lin ang="5400000" scaled="1"/>
        </a:grad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Tree>
    <p:extLst>
      <p:ext uri="{BB962C8B-B14F-4D97-AF65-F5344CB8AC3E}">
        <p14:creationId xmlns:p14="http://schemas.microsoft.com/office/powerpoint/2010/main" val="22355945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Blue">
    <p:bg>
      <p:bgPr>
        <a:gradFill>
          <a:gsLst>
            <a:gs pos="93000">
              <a:schemeClr val="bg1"/>
            </a:gs>
            <a:gs pos="0">
              <a:schemeClr val="bg1"/>
            </a:gs>
            <a:gs pos="93000">
              <a:schemeClr val="accent4"/>
            </a:gs>
          </a:gsLst>
          <a:lin ang="5400000" scaled="1"/>
        </a:gradFill>
        <a:effectLst/>
      </p:bgPr>
    </p:bg>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52D3604F-77F9-4444-897E-85D44C8F0FA1}"/>
              </a:ext>
            </a:extLst>
          </p:cNvPr>
          <p:cNvSpPr>
            <a:spLocks noGrp="1"/>
          </p:cNvSpPr>
          <p:nvPr>
            <p:ph sz="quarter" idx="14"/>
          </p:nvPr>
        </p:nvSpPr>
        <p:spPr>
          <a:xfrm>
            <a:off x="838205" y="1825625"/>
            <a:ext cx="10515599" cy="4351338"/>
          </a:xfrm>
        </p:spPr>
        <p:txBody>
          <a:bodyPr/>
          <a:lstStyle>
            <a:lvl4pPr>
              <a:defRPr sz="3200">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7587381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ntent Blue">
    <p:bg>
      <p:bgPr>
        <a:gradFill>
          <a:gsLst>
            <a:gs pos="93000">
              <a:schemeClr val="bg1"/>
            </a:gs>
            <a:gs pos="0">
              <a:schemeClr val="bg1"/>
            </a:gs>
            <a:gs pos="93000">
              <a:schemeClr val="accent4"/>
            </a:gs>
          </a:gsLst>
          <a:lin ang="5400000" scaled="1"/>
        </a:gradFill>
        <a:effectLst/>
      </p:bgPr>
    </p:bg>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52D3604F-77F9-4444-897E-85D44C8F0FA1}"/>
              </a:ext>
            </a:extLst>
          </p:cNvPr>
          <p:cNvSpPr>
            <a:spLocks noGrp="1"/>
          </p:cNvSpPr>
          <p:nvPr>
            <p:ph sz="quarter" idx="14"/>
          </p:nvPr>
        </p:nvSpPr>
        <p:spPr>
          <a:xfrm>
            <a:off x="838205" y="1825625"/>
            <a:ext cx="5060711" cy="4351338"/>
          </a:xfrm>
        </p:spPr>
        <p:txBody>
          <a:bodyPr/>
          <a:lstStyle>
            <a:lvl4pPr>
              <a:defRPr>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5" name="Content Placeholder 13">
            <a:extLst>
              <a:ext uri="{FF2B5EF4-FFF2-40B4-BE49-F238E27FC236}">
                <a16:creationId xmlns:a16="http://schemas.microsoft.com/office/drawing/2014/main" id="{85C8A478-81F1-A347-8E19-1DD4E80B68A7}"/>
              </a:ext>
            </a:extLst>
          </p:cNvPr>
          <p:cNvSpPr>
            <a:spLocks noGrp="1"/>
          </p:cNvSpPr>
          <p:nvPr>
            <p:ph sz="quarter" idx="15"/>
          </p:nvPr>
        </p:nvSpPr>
        <p:spPr>
          <a:xfrm>
            <a:off x="6293095" y="1825625"/>
            <a:ext cx="5060711" cy="4351338"/>
          </a:xfrm>
        </p:spPr>
        <p:txBody>
          <a:bodyPr/>
          <a:lstStyle>
            <a:lvl4pPr>
              <a:defRPr>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10518751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Blue">
    <p:bg>
      <p:bgPr>
        <a:gradFill>
          <a:gsLst>
            <a:gs pos="93000">
              <a:schemeClr val="bg1"/>
            </a:gs>
            <a:gs pos="0">
              <a:schemeClr val="bg1"/>
            </a:gs>
            <a:gs pos="93000">
              <a:schemeClr val="accent4"/>
            </a:gs>
          </a:gsLst>
          <a:lin ang="5400000" scaled="1"/>
        </a:grad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F2B924F4-617E-6E4D-B75B-5B02FA897B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0F98-4BBD-304B-B5F8-04A339BC1838}"/>
              </a:ext>
            </a:extLst>
          </p:cNvPr>
          <p:cNvSpPr>
            <a:spLocks noGrp="1"/>
          </p:cNvSpPr>
          <p:nvPr>
            <p:ph type="sldNum" sz="quarter" idx="12"/>
          </p:nvPr>
        </p:nvSpPr>
        <p:spPr/>
        <p:txBody>
          <a:bodyPr/>
          <a:lstStyle/>
          <a:p>
            <a:fld id="{FF828736-9A59-5542-843E-7597CE180AEB}" type="slidenum">
              <a:rPr lang="en-US" smtClean="0"/>
              <a:t>‹#›</a:t>
            </a:fld>
            <a:endParaRPr lang="en-US"/>
          </a:p>
        </p:txBody>
      </p:sp>
      <p:sp>
        <p:nvSpPr>
          <p:cNvPr id="16" name="Title 15">
            <a:extLst>
              <a:ext uri="{FF2B5EF4-FFF2-40B4-BE49-F238E27FC236}">
                <a16:creationId xmlns:a16="http://schemas.microsoft.com/office/drawing/2014/main" id="{26180036-FECA-F240-A35E-D976BD7E6DEE}"/>
              </a:ext>
            </a:extLst>
          </p:cNvPr>
          <p:cNvSpPr>
            <a:spLocks noGrp="1"/>
          </p:cNvSpPr>
          <p:nvPr>
            <p:ph type="title"/>
          </p:nvPr>
        </p:nvSpPr>
        <p:spPr>
          <a:xfrm>
            <a:off x="838200" y="365129"/>
            <a:ext cx="10515600" cy="1325563"/>
          </a:xfrm>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4249050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9_Title Slide">
    <p:bg>
      <p:bgPr>
        <a:solidFill>
          <a:schemeClr val="accent4"/>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474BE26-0CC6-6D4D-BE4E-BB12B2847403}"/>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9" name="Subtitle 2">
            <a:extLst>
              <a:ext uri="{FF2B5EF4-FFF2-40B4-BE49-F238E27FC236}">
                <a16:creationId xmlns:a16="http://schemas.microsoft.com/office/drawing/2014/main" id="{EBFCE9D8-7424-754A-84B6-B537464CEA05}"/>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D63A210B-A259-A744-94C5-31C6671212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pic>
        <p:nvPicPr>
          <p:cNvPr id="11" name="Picture 10">
            <a:extLst>
              <a:ext uri="{FF2B5EF4-FFF2-40B4-BE49-F238E27FC236}">
                <a16:creationId xmlns:a16="http://schemas.microsoft.com/office/drawing/2014/main" id="{5483A099-54C0-344B-9D01-BE37434C214D}"/>
              </a:ext>
            </a:extLst>
          </p:cNvPr>
          <p:cNvPicPr>
            <a:picLocks noChangeAspect="1"/>
          </p:cNvPicPr>
          <p:nvPr userDrawn="1"/>
        </p:nvPicPr>
        <p:blipFill>
          <a:blip r:embed="rId3"/>
          <a:stretch>
            <a:fillRect/>
          </a:stretch>
        </p:blipFill>
        <p:spPr>
          <a:xfrm>
            <a:off x="10667480" y="-3578"/>
            <a:ext cx="12193200" cy="6858676"/>
          </a:xfrm>
          <a:prstGeom prst="rect">
            <a:avLst/>
          </a:prstGeom>
        </p:spPr>
      </p:pic>
      <p:grpSp>
        <p:nvGrpSpPr>
          <p:cNvPr id="13" name="Group 12">
            <a:extLst>
              <a:ext uri="{FF2B5EF4-FFF2-40B4-BE49-F238E27FC236}">
                <a16:creationId xmlns:a16="http://schemas.microsoft.com/office/drawing/2014/main" id="{AF672307-E949-2B48-9B70-C61BED591753}"/>
              </a:ext>
            </a:extLst>
          </p:cNvPr>
          <p:cNvGrpSpPr/>
          <p:nvPr userDrawn="1"/>
        </p:nvGrpSpPr>
        <p:grpSpPr>
          <a:xfrm>
            <a:off x="802242" y="6398928"/>
            <a:ext cx="4558927" cy="260535"/>
            <a:chOff x="801688" y="6238242"/>
            <a:chExt cx="4558927" cy="260535"/>
          </a:xfrm>
        </p:grpSpPr>
        <p:grpSp>
          <p:nvGrpSpPr>
            <p:cNvPr id="14" name="Group 13">
              <a:extLst>
                <a:ext uri="{FF2B5EF4-FFF2-40B4-BE49-F238E27FC236}">
                  <a16:creationId xmlns:a16="http://schemas.microsoft.com/office/drawing/2014/main" id="{2A2B2AF3-CA0F-DC4B-9871-4B6DE2951BE6}"/>
                </a:ext>
              </a:extLst>
            </p:cNvPr>
            <p:cNvGrpSpPr/>
            <p:nvPr userDrawn="1"/>
          </p:nvGrpSpPr>
          <p:grpSpPr>
            <a:xfrm>
              <a:off x="801688" y="6238242"/>
              <a:ext cx="1801813" cy="241601"/>
              <a:chOff x="801688" y="6238242"/>
              <a:chExt cx="1801813" cy="241601"/>
            </a:xfrm>
          </p:grpSpPr>
          <p:pic>
            <p:nvPicPr>
              <p:cNvPr id="25" name="Picture 24">
                <a:extLst>
                  <a:ext uri="{FF2B5EF4-FFF2-40B4-BE49-F238E27FC236}">
                    <a16:creationId xmlns:a16="http://schemas.microsoft.com/office/drawing/2014/main" id="{DBC621F2-3901-3B47-955D-F7DED3269969}"/>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6" name="TextBox 25">
                <a:extLst>
                  <a:ext uri="{FF2B5EF4-FFF2-40B4-BE49-F238E27FC236}">
                    <a16:creationId xmlns:a16="http://schemas.microsoft.com/office/drawing/2014/main" id="{198E2A63-A418-A449-A318-DB43A23101C2}"/>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15" name="Group 14">
              <a:extLst>
                <a:ext uri="{FF2B5EF4-FFF2-40B4-BE49-F238E27FC236}">
                  <a16:creationId xmlns:a16="http://schemas.microsoft.com/office/drawing/2014/main" id="{F2DD6197-3A74-1D45-8044-7FA923A1F32F}"/>
                </a:ext>
              </a:extLst>
            </p:cNvPr>
            <p:cNvGrpSpPr/>
            <p:nvPr userDrawn="1"/>
          </p:nvGrpSpPr>
          <p:grpSpPr>
            <a:xfrm>
              <a:off x="2712616" y="6247409"/>
              <a:ext cx="2647999" cy="251368"/>
              <a:chOff x="2712616" y="6247409"/>
              <a:chExt cx="2647999" cy="251368"/>
            </a:xfrm>
          </p:grpSpPr>
          <p:pic>
            <p:nvPicPr>
              <p:cNvPr id="16" name="Picture 15">
                <a:extLst>
                  <a:ext uri="{FF2B5EF4-FFF2-40B4-BE49-F238E27FC236}">
                    <a16:creationId xmlns:a16="http://schemas.microsoft.com/office/drawing/2014/main" id="{EF23C432-2F6F-3A47-8AA0-2C36DB65F056}"/>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4" name="TextBox 23">
                <a:extLst>
                  <a:ext uri="{FF2B5EF4-FFF2-40B4-BE49-F238E27FC236}">
                    <a16:creationId xmlns:a16="http://schemas.microsoft.com/office/drawing/2014/main" id="{B4D7A2F7-37E6-8A4B-B07E-4D728D86C977}"/>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140557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accent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C11E9E7-B1E3-2842-90A4-51CDDEC3CDC7}"/>
              </a:ext>
            </a:extLst>
          </p:cNvPr>
          <p:cNvPicPr>
            <a:picLocks noChangeAspect="1"/>
          </p:cNvPicPr>
          <p:nvPr userDrawn="1"/>
        </p:nvPicPr>
        <p:blipFill>
          <a:blip r:embed="rId2"/>
          <a:stretch>
            <a:fillRect/>
          </a:stretch>
        </p:blipFill>
        <p:spPr>
          <a:xfrm>
            <a:off x="8004078" y="0"/>
            <a:ext cx="12191999" cy="6858000"/>
          </a:xfrm>
          <a:prstGeom prst="rect">
            <a:avLst/>
          </a:prstGeom>
        </p:spPr>
      </p:pic>
      <p:pic>
        <p:nvPicPr>
          <p:cNvPr id="5" name="Picture 4">
            <a:extLst>
              <a:ext uri="{FF2B5EF4-FFF2-40B4-BE49-F238E27FC236}">
                <a16:creationId xmlns:a16="http://schemas.microsoft.com/office/drawing/2014/main" id="{38CA5B06-865B-6E42-A6DB-C42ED1F90A2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61485" y="594366"/>
            <a:ext cx="1454223" cy="943065"/>
          </a:xfrm>
          <a:prstGeom prst="rect">
            <a:avLst/>
          </a:prstGeom>
        </p:spPr>
      </p:pic>
      <p:sp>
        <p:nvSpPr>
          <p:cNvPr id="21" name="Title 1">
            <a:extLst>
              <a:ext uri="{FF2B5EF4-FFF2-40B4-BE49-F238E27FC236}">
                <a16:creationId xmlns:a16="http://schemas.microsoft.com/office/drawing/2014/main" id="{E922A9B7-FB98-A344-94A2-1FFBD525947F}"/>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22" name="Subtitle 2">
            <a:extLst>
              <a:ext uri="{FF2B5EF4-FFF2-40B4-BE49-F238E27FC236}">
                <a16:creationId xmlns:a16="http://schemas.microsoft.com/office/drawing/2014/main" id="{FE004F02-EE22-B74B-8F44-39934253BC1B}"/>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grpSp>
        <p:nvGrpSpPr>
          <p:cNvPr id="13" name="Group 12">
            <a:extLst>
              <a:ext uri="{FF2B5EF4-FFF2-40B4-BE49-F238E27FC236}">
                <a16:creationId xmlns:a16="http://schemas.microsoft.com/office/drawing/2014/main" id="{4C410BF9-46E5-574F-86BD-8D40DA68FCCC}"/>
              </a:ext>
            </a:extLst>
          </p:cNvPr>
          <p:cNvGrpSpPr/>
          <p:nvPr userDrawn="1"/>
        </p:nvGrpSpPr>
        <p:grpSpPr>
          <a:xfrm>
            <a:off x="802242" y="6398928"/>
            <a:ext cx="4558927" cy="260535"/>
            <a:chOff x="801688" y="6238242"/>
            <a:chExt cx="4558927" cy="260535"/>
          </a:xfrm>
        </p:grpSpPr>
        <p:grpSp>
          <p:nvGrpSpPr>
            <p:cNvPr id="23" name="Group 22">
              <a:extLst>
                <a:ext uri="{FF2B5EF4-FFF2-40B4-BE49-F238E27FC236}">
                  <a16:creationId xmlns:a16="http://schemas.microsoft.com/office/drawing/2014/main" id="{364717C2-00BA-8C4A-9AFC-8D073E773802}"/>
                </a:ext>
              </a:extLst>
            </p:cNvPr>
            <p:cNvGrpSpPr/>
            <p:nvPr userDrawn="1"/>
          </p:nvGrpSpPr>
          <p:grpSpPr>
            <a:xfrm>
              <a:off x="801688" y="6238242"/>
              <a:ext cx="1801813" cy="241601"/>
              <a:chOff x="801688" y="6238242"/>
              <a:chExt cx="1801813" cy="241601"/>
            </a:xfrm>
          </p:grpSpPr>
          <p:pic>
            <p:nvPicPr>
              <p:cNvPr id="27" name="Picture 26">
                <a:extLst>
                  <a:ext uri="{FF2B5EF4-FFF2-40B4-BE49-F238E27FC236}">
                    <a16:creationId xmlns:a16="http://schemas.microsoft.com/office/drawing/2014/main" id="{BCCD4E50-A284-944A-8C3D-7983E89953BF}"/>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8" name="TextBox 27">
                <a:extLst>
                  <a:ext uri="{FF2B5EF4-FFF2-40B4-BE49-F238E27FC236}">
                    <a16:creationId xmlns:a16="http://schemas.microsoft.com/office/drawing/2014/main" id="{53303A25-BED1-5346-8D80-DEDF32AF602F}"/>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24" name="Group 23">
              <a:extLst>
                <a:ext uri="{FF2B5EF4-FFF2-40B4-BE49-F238E27FC236}">
                  <a16:creationId xmlns:a16="http://schemas.microsoft.com/office/drawing/2014/main" id="{823C2993-F3A9-1348-BD1E-97DD6752F3A4}"/>
                </a:ext>
              </a:extLst>
            </p:cNvPr>
            <p:cNvGrpSpPr/>
            <p:nvPr userDrawn="1"/>
          </p:nvGrpSpPr>
          <p:grpSpPr>
            <a:xfrm>
              <a:off x="2712616" y="6247409"/>
              <a:ext cx="2647999" cy="251368"/>
              <a:chOff x="2712616" y="6247409"/>
              <a:chExt cx="2647999" cy="251368"/>
            </a:xfrm>
          </p:grpSpPr>
          <p:pic>
            <p:nvPicPr>
              <p:cNvPr id="25" name="Picture 24">
                <a:extLst>
                  <a:ext uri="{FF2B5EF4-FFF2-40B4-BE49-F238E27FC236}">
                    <a16:creationId xmlns:a16="http://schemas.microsoft.com/office/drawing/2014/main" id="{3C61A516-7230-DC49-A26B-948DB8E39BC8}"/>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6" name="TextBox 25">
                <a:extLst>
                  <a:ext uri="{FF2B5EF4-FFF2-40B4-BE49-F238E27FC236}">
                    <a16:creationId xmlns:a16="http://schemas.microsoft.com/office/drawing/2014/main" id="{7FD55195-CD40-0447-9CF7-AF21F6782664}"/>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3008039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3_Title Slide">
    <p:bg>
      <p:bgPr>
        <a:solidFill>
          <a:schemeClr val="accent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B46CB36-A76F-BD4A-A021-75E0D66AF68B}"/>
              </a:ext>
            </a:extLst>
          </p:cNvPr>
          <p:cNvPicPr>
            <a:picLocks noChangeAspect="1"/>
          </p:cNvPicPr>
          <p:nvPr userDrawn="1"/>
        </p:nvPicPr>
        <p:blipFill>
          <a:blip r:embed="rId2"/>
          <a:stretch>
            <a:fillRect/>
          </a:stretch>
        </p:blipFill>
        <p:spPr>
          <a:xfrm>
            <a:off x="8004078" y="0"/>
            <a:ext cx="12191999" cy="6858000"/>
          </a:xfrm>
          <a:prstGeom prst="rect">
            <a:avLst/>
          </a:prstGeom>
        </p:spPr>
      </p:pic>
      <p:pic>
        <p:nvPicPr>
          <p:cNvPr id="9" name="Picture 8">
            <a:extLst>
              <a:ext uri="{FF2B5EF4-FFF2-40B4-BE49-F238E27FC236}">
                <a16:creationId xmlns:a16="http://schemas.microsoft.com/office/drawing/2014/main" id="{30CDBBE7-9BD7-F747-9F3D-1B40D95B735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961485" y="594360"/>
            <a:ext cx="1454223" cy="943064"/>
          </a:xfrm>
          <a:prstGeom prst="rect">
            <a:avLst/>
          </a:prstGeom>
        </p:spPr>
      </p:pic>
      <p:sp>
        <p:nvSpPr>
          <p:cNvPr id="24" name="Title 1">
            <a:extLst>
              <a:ext uri="{FF2B5EF4-FFF2-40B4-BE49-F238E27FC236}">
                <a16:creationId xmlns:a16="http://schemas.microsoft.com/office/drawing/2014/main" id="{A620D0F7-321B-A146-BB6D-CFCC7CBE8CCF}"/>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25" name="Subtitle 2">
            <a:extLst>
              <a:ext uri="{FF2B5EF4-FFF2-40B4-BE49-F238E27FC236}">
                <a16:creationId xmlns:a16="http://schemas.microsoft.com/office/drawing/2014/main" id="{8D2DF6D7-AC2E-C846-A993-D84E4F599073}"/>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grpSp>
        <p:nvGrpSpPr>
          <p:cNvPr id="13" name="Group 12">
            <a:extLst>
              <a:ext uri="{FF2B5EF4-FFF2-40B4-BE49-F238E27FC236}">
                <a16:creationId xmlns:a16="http://schemas.microsoft.com/office/drawing/2014/main" id="{FB76DE48-C16A-FA47-BCBF-7A0833B368C9}"/>
              </a:ext>
            </a:extLst>
          </p:cNvPr>
          <p:cNvGrpSpPr/>
          <p:nvPr userDrawn="1"/>
        </p:nvGrpSpPr>
        <p:grpSpPr>
          <a:xfrm>
            <a:off x="802242" y="6398928"/>
            <a:ext cx="4558927" cy="260535"/>
            <a:chOff x="801688" y="6238242"/>
            <a:chExt cx="4558927" cy="260535"/>
          </a:xfrm>
        </p:grpSpPr>
        <p:grpSp>
          <p:nvGrpSpPr>
            <p:cNvPr id="14" name="Group 13">
              <a:extLst>
                <a:ext uri="{FF2B5EF4-FFF2-40B4-BE49-F238E27FC236}">
                  <a16:creationId xmlns:a16="http://schemas.microsoft.com/office/drawing/2014/main" id="{B00F2AC8-6AAE-714E-85DA-0F08A651B6A1}"/>
                </a:ext>
              </a:extLst>
            </p:cNvPr>
            <p:cNvGrpSpPr/>
            <p:nvPr userDrawn="1"/>
          </p:nvGrpSpPr>
          <p:grpSpPr>
            <a:xfrm>
              <a:off x="801688" y="6238242"/>
              <a:ext cx="1801813" cy="241601"/>
              <a:chOff x="801688" y="6238242"/>
              <a:chExt cx="1801813" cy="241601"/>
            </a:xfrm>
          </p:grpSpPr>
          <p:pic>
            <p:nvPicPr>
              <p:cNvPr id="27" name="Picture 26">
                <a:extLst>
                  <a:ext uri="{FF2B5EF4-FFF2-40B4-BE49-F238E27FC236}">
                    <a16:creationId xmlns:a16="http://schemas.microsoft.com/office/drawing/2014/main" id="{2A4C45CF-07FE-D74C-AEA9-2990F268684D}"/>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8" name="TextBox 27">
                <a:extLst>
                  <a:ext uri="{FF2B5EF4-FFF2-40B4-BE49-F238E27FC236}">
                    <a16:creationId xmlns:a16="http://schemas.microsoft.com/office/drawing/2014/main" id="{7E17A613-C0EB-3240-80B1-5C02C9CB1172}"/>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15" name="Group 14">
              <a:extLst>
                <a:ext uri="{FF2B5EF4-FFF2-40B4-BE49-F238E27FC236}">
                  <a16:creationId xmlns:a16="http://schemas.microsoft.com/office/drawing/2014/main" id="{5CF30AF4-F09F-4C48-A3C2-341A241A1E7A}"/>
                </a:ext>
              </a:extLst>
            </p:cNvPr>
            <p:cNvGrpSpPr/>
            <p:nvPr userDrawn="1"/>
          </p:nvGrpSpPr>
          <p:grpSpPr>
            <a:xfrm>
              <a:off x="2712616" y="6247409"/>
              <a:ext cx="2647999" cy="251368"/>
              <a:chOff x="2712616" y="6247409"/>
              <a:chExt cx="2647999" cy="251368"/>
            </a:xfrm>
          </p:grpSpPr>
          <p:pic>
            <p:nvPicPr>
              <p:cNvPr id="16" name="Picture 15">
                <a:extLst>
                  <a:ext uri="{FF2B5EF4-FFF2-40B4-BE49-F238E27FC236}">
                    <a16:creationId xmlns:a16="http://schemas.microsoft.com/office/drawing/2014/main" id="{3EE370DE-35CD-1B43-9E0A-D00921CBFA9B}"/>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6" name="TextBox 25">
                <a:extLst>
                  <a:ext uri="{FF2B5EF4-FFF2-40B4-BE49-F238E27FC236}">
                    <a16:creationId xmlns:a16="http://schemas.microsoft.com/office/drawing/2014/main" id="{CB33BF02-2BC8-8342-BDAC-2090473F7B39}"/>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3305277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4_Title Slide">
    <p:bg>
      <p:bgPr>
        <a:solidFill>
          <a:schemeClr val="accent3"/>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1D3376D-A169-6E40-8117-57E811EED394}"/>
              </a:ext>
            </a:extLst>
          </p:cNvPr>
          <p:cNvPicPr>
            <a:picLocks noChangeAspect="1"/>
          </p:cNvPicPr>
          <p:nvPr userDrawn="1"/>
        </p:nvPicPr>
        <p:blipFill>
          <a:blip r:embed="rId2"/>
          <a:stretch>
            <a:fillRect/>
          </a:stretch>
        </p:blipFill>
        <p:spPr>
          <a:xfrm>
            <a:off x="8004078" y="0"/>
            <a:ext cx="12191999" cy="6858000"/>
          </a:xfrm>
          <a:prstGeom prst="rect">
            <a:avLst/>
          </a:prstGeom>
        </p:spPr>
      </p:pic>
      <p:pic>
        <p:nvPicPr>
          <p:cNvPr id="10" name="Picture 9">
            <a:extLst>
              <a:ext uri="{FF2B5EF4-FFF2-40B4-BE49-F238E27FC236}">
                <a16:creationId xmlns:a16="http://schemas.microsoft.com/office/drawing/2014/main" id="{D47B5376-F439-2B41-A652-1A8BCFAD64BB}"/>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961485" y="594360"/>
            <a:ext cx="1454223" cy="943064"/>
          </a:xfrm>
          <a:prstGeom prst="rect">
            <a:avLst/>
          </a:prstGeom>
        </p:spPr>
      </p:pic>
      <p:sp>
        <p:nvSpPr>
          <p:cNvPr id="24" name="Title 1">
            <a:extLst>
              <a:ext uri="{FF2B5EF4-FFF2-40B4-BE49-F238E27FC236}">
                <a16:creationId xmlns:a16="http://schemas.microsoft.com/office/drawing/2014/main" id="{E2181916-F631-8F4B-8278-3F336B5E3B22}"/>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25" name="Subtitle 2">
            <a:extLst>
              <a:ext uri="{FF2B5EF4-FFF2-40B4-BE49-F238E27FC236}">
                <a16:creationId xmlns:a16="http://schemas.microsoft.com/office/drawing/2014/main" id="{BE8EDC0C-BA42-F44C-A467-0B5FF9BC64BE}"/>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grpSp>
        <p:nvGrpSpPr>
          <p:cNvPr id="13" name="Group 12">
            <a:extLst>
              <a:ext uri="{FF2B5EF4-FFF2-40B4-BE49-F238E27FC236}">
                <a16:creationId xmlns:a16="http://schemas.microsoft.com/office/drawing/2014/main" id="{F6FDC9FF-CC3B-494A-8B66-8322AAAFFCCB}"/>
              </a:ext>
            </a:extLst>
          </p:cNvPr>
          <p:cNvGrpSpPr/>
          <p:nvPr userDrawn="1"/>
        </p:nvGrpSpPr>
        <p:grpSpPr>
          <a:xfrm>
            <a:off x="802242" y="6398928"/>
            <a:ext cx="4558927" cy="260535"/>
            <a:chOff x="801688" y="6238242"/>
            <a:chExt cx="4558927" cy="260535"/>
          </a:xfrm>
        </p:grpSpPr>
        <p:grpSp>
          <p:nvGrpSpPr>
            <p:cNvPr id="14" name="Group 13">
              <a:extLst>
                <a:ext uri="{FF2B5EF4-FFF2-40B4-BE49-F238E27FC236}">
                  <a16:creationId xmlns:a16="http://schemas.microsoft.com/office/drawing/2014/main" id="{3C32F228-D492-7F4E-80F8-6FE8BC1E288B}"/>
                </a:ext>
              </a:extLst>
            </p:cNvPr>
            <p:cNvGrpSpPr/>
            <p:nvPr userDrawn="1"/>
          </p:nvGrpSpPr>
          <p:grpSpPr>
            <a:xfrm>
              <a:off x="801688" y="6238242"/>
              <a:ext cx="1801813" cy="241601"/>
              <a:chOff x="801688" y="6238242"/>
              <a:chExt cx="1801813" cy="241601"/>
            </a:xfrm>
          </p:grpSpPr>
          <p:pic>
            <p:nvPicPr>
              <p:cNvPr id="27" name="Picture 26">
                <a:extLst>
                  <a:ext uri="{FF2B5EF4-FFF2-40B4-BE49-F238E27FC236}">
                    <a16:creationId xmlns:a16="http://schemas.microsoft.com/office/drawing/2014/main" id="{2D28E92F-E6B3-BB46-85DF-93923A86DBCE}"/>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8" name="TextBox 27">
                <a:extLst>
                  <a:ext uri="{FF2B5EF4-FFF2-40B4-BE49-F238E27FC236}">
                    <a16:creationId xmlns:a16="http://schemas.microsoft.com/office/drawing/2014/main" id="{0CE23D57-84F1-F941-AEB1-B243897F598C}"/>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15" name="Group 14">
              <a:extLst>
                <a:ext uri="{FF2B5EF4-FFF2-40B4-BE49-F238E27FC236}">
                  <a16:creationId xmlns:a16="http://schemas.microsoft.com/office/drawing/2014/main" id="{21B29A1B-0A13-424F-A19E-B1BFE9891756}"/>
                </a:ext>
              </a:extLst>
            </p:cNvPr>
            <p:cNvGrpSpPr/>
            <p:nvPr userDrawn="1"/>
          </p:nvGrpSpPr>
          <p:grpSpPr>
            <a:xfrm>
              <a:off x="2712616" y="6247409"/>
              <a:ext cx="2647999" cy="251368"/>
              <a:chOff x="2712616" y="6247409"/>
              <a:chExt cx="2647999" cy="251368"/>
            </a:xfrm>
          </p:grpSpPr>
          <p:pic>
            <p:nvPicPr>
              <p:cNvPr id="16" name="Picture 15">
                <a:extLst>
                  <a:ext uri="{FF2B5EF4-FFF2-40B4-BE49-F238E27FC236}">
                    <a16:creationId xmlns:a16="http://schemas.microsoft.com/office/drawing/2014/main" id="{C92A0448-0892-094D-AF99-D9524D61C4A2}"/>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6" name="TextBox 25">
                <a:extLst>
                  <a:ext uri="{FF2B5EF4-FFF2-40B4-BE49-F238E27FC236}">
                    <a16:creationId xmlns:a16="http://schemas.microsoft.com/office/drawing/2014/main" id="{02F3942C-5229-414D-A5A7-596B7ECB1C14}"/>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4140439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5_Title Slide">
    <p:bg>
      <p:bgPr>
        <a:solidFill>
          <a:schemeClr val="accent4"/>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D43D8F4-5166-4849-B295-1547F2D0ECEF}"/>
              </a:ext>
            </a:extLst>
          </p:cNvPr>
          <p:cNvPicPr>
            <a:picLocks noChangeAspect="1"/>
          </p:cNvPicPr>
          <p:nvPr userDrawn="1"/>
        </p:nvPicPr>
        <p:blipFill>
          <a:blip r:embed="rId2"/>
          <a:stretch>
            <a:fillRect/>
          </a:stretch>
        </p:blipFill>
        <p:spPr>
          <a:xfrm>
            <a:off x="8004078" y="0"/>
            <a:ext cx="12191999" cy="6858000"/>
          </a:xfrm>
          <a:prstGeom prst="rect">
            <a:avLst/>
          </a:prstGeom>
        </p:spPr>
      </p:pic>
      <p:pic>
        <p:nvPicPr>
          <p:cNvPr id="10" name="Picture 9">
            <a:extLst>
              <a:ext uri="{FF2B5EF4-FFF2-40B4-BE49-F238E27FC236}">
                <a16:creationId xmlns:a16="http://schemas.microsoft.com/office/drawing/2014/main" id="{2CEB00B6-CBE6-F448-A6CA-7AC1E5295C4F}"/>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961485" y="594360"/>
            <a:ext cx="1454223" cy="943064"/>
          </a:xfrm>
          <a:prstGeom prst="rect">
            <a:avLst/>
          </a:prstGeom>
        </p:spPr>
      </p:pic>
      <p:sp>
        <p:nvSpPr>
          <p:cNvPr id="24" name="Title 1">
            <a:extLst>
              <a:ext uri="{FF2B5EF4-FFF2-40B4-BE49-F238E27FC236}">
                <a16:creationId xmlns:a16="http://schemas.microsoft.com/office/drawing/2014/main" id="{7775B81C-D09D-6F4C-ABCC-F5F7A6A626CC}"/>
              </a:ext>
            </a:extLst>
          </p:cNvPr>
          <p:cNvSpPr>
            <a:spLocks noGrp="1"/>
          </p:cNvSpPr>
          <p:nvPr>
            <p:ph type="ctrTitle"/>
          </p:nvPr>
        </p:nvSpPr>
        <p:spPr>
          <a:xfrm>
            <a:off x="802240" y="2517867"/>
            <a:ext cx="6322965" cy="2179071"/>
          </a:xfrm>
        </p:spPr>
        <p:txBody>
          <a:bodyPr lIns="0" tIns="0" rIns="0" bIns="0" anchor="b"/>
          <a:lstStyle>
            <a:lvl1pPr algn="l">
              <a:lnSpc>
                <a:spcPct val="80000"/>
              </a:lnSpc>
              <a:defRPr sz="6000" b="1" baseline="0">
                <a:solidFill>
                  <a:schemeClr val="tx1"/>
                </a:solidFill>
              </a:defRPr>
            </a:lvl1pPr>
          </a:lstStyle>
          <a:p>
            <a:r>
              <a:rPr lang="en-US"/>
              <a:t>Click to edit Master title style</a:t>
            </a:r>
          </a:p>
        </p:txBody>
      </p:sp>
      <p:sp>
        <p:nvSpPr>
          <p:cNvPr id="25" name="Subtitle 2">
            <a:extLst>
              <a:ext uri="{FF2B5EF4-FFF2-40B4-BE49-F238E27FC236}">
                <a16:creationId xmlns:a16="http://schemas.microsoft.com/office/drawing/2014/main" id="{1F8BFC70-BBD2-6F4C-9B5B-84B1C103653C}"/>
              </a:ext>
            </a:extLst>
          </p:cNvPr>
          <p:cNvSpPr>
            <a:spLocks noGrp="1"/>
          </p:cNvSpPr>
          <p:nvPr>
            <p:ph type="subTitle" idx="1"/>
          </p:nvPr>
        </p:nvSpPr>
        <p:spPr>
          <a:xfrm>
            <a:off x="802241" y="5000723"/>
            <a:ext cx="10079527"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grpSp>
        <p:nvGrpSpPr>
          <p:cNvPr id="13" name="Group 12">
            <a:extLst>
              <a:ext uri="{FF2B5EF4-FFF2-40B4-BE49-F238E27FC236}">
                <a16:creationId xmlns:a16="http://schemas.microsoft.com/office/drawing/2014/main" id="{7F18054F-1981-2A45-BA83-DF4AD88F2F42}"/>
              </a:ext>
            </a:extLst>
          </p:cNvPr>
          <p:cNvGrpSpPr/>
          <p:nvPr userDrawn="1"/>
        </p:nvGrpSpPr>
        <p:grpSpPr>
          <a:xfrm>
            <a:off x="802242" y="6398928"/>
            <a:ext cx="4558927" cy="260535"/>
            <a:chOff x="801688" y="6238242"/>
            <a:chExt cx="4558927" cy="260535"/>
          </a:xfrm>
        </p:grpSpPr>
        <p:grpSp>
          <p:nvGrpSpPr>
            <p:cNvPr id="14" name="Group 13">
              <a:extLst>
                <a:ext uri="{FF2B5EF4-FFF2-40B4-BE49-F238E27FC236}">
                  <a16:creationId xmlns:a16="http://schemas.microsoft.com/office/drawing/2014/main" id="{8D01AF04-0849-1341-A4A7-88819CEB9523}"/>
                </a:ext>
              </a:extLst>
            </p:cNvPr>
            <p:cNvGrpSpPr/>
            <p:nvPr userDrawn="1"/>
          </p:nvGrpSpPr>
          <p:grpSpPr>
            <a:xfrm>
              <a:off x="801688" y="6238242"/>
              <a:ext cx="1801813" cy="241601"/>
              <a:chOff x="801688" y="6238242"/>
              <a:chExt cx="1801813" cy="241601"/>
            </a:xfrm>
          </p:grpSpPr>
          <p:pic>
            <p:nvPicPr>
              <p:cNvPr id="27" name="Picture 26">
                <a:extLst>
                  <a:ext uri="{FF2B5EF4-FFF2-40B4-BE49-F238E27FC236}">
                    <a16:creationId xmlns:a16="http://schemas.microsoft.com/office/drawing/2014/main" id="{09B5A9B5-6437-8A47-ABD5-0FCA3A1E5C15}"/>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8" name="TextBox 27">
                <a:extLst>
                  <a:ext uri="{FF2B5EF4-FFF2-40B4-BE49-F238E27FC236}">
                    <a16:creationId xmlns:a16="http://schemas.microsoft.com/office/drawing/2014/main" id="{7CE11C6A-0B96-7241-922E-66BC7353E082}"/>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15" name="Group 14">
              <a:extLst>
                <a:ext uri="{FF2B5EF4-FFF2-40B4-BE49-F238E27FC236}">
                  <a16:creationId xmlns:a16="http://schemas.microsoft.com/office/drawing/2014/main" id="{5D479220-F6F9-4944-A32B-90479D7116A1}"/>
                </a:ext>
              </a:extLst>
            </p:cNvPr>
            <p:cNvGrpSpPr/>
            <p:nvPr userDrawn="1"/>
          </p:nvGrpSpPr>
          <p:grpSpPr>
            <a:xfrm>
              <a:off x="2712616" y="6247409"/>
              <a:ext cx="2647999" cy="251368"/>
              <a:chOff x="2712616" y="6247409"/>
              <a:chExt cx="2647999" cy="251368"/>
            </a:xfrm>
          </p:grpSpPr>
          <p:pic>
            <p:nvPicPr>
              <p:cNvPr id="16" name="Picture 15">
                <a:extLst>
                  <a:ext uri="{FF2B5EF4-FFF2-40B4-BE49-F238E27FC236}">
                    <a16:creationId xmlns:a16="http://schemas.microsoft.com/office/drawing/2014/main" id="{12B70405-0BAB-7647-B20D-2E9F51EFF6C4}"/>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6" name="TextBox 25">
                <a:extLst>
                  <a:ext uri="{FF2B5EF4-FFF2-40B4-BE49-F238E27FC236}">
                    <a16:creationId xmlns:a16="http://schemas.microsoft.com/office/drawing/2014/main" id="{AAD96AC9-8F95-7743-8B81-9F1B7C7E9BB6}"/>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1436367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47CEDA3-8181-9644-B090-DD82EF554EA6}"/>
              </a:ext>
            </a:extLst>
          </p:cNvPr>
          <p:cNvSpPr>
            <a:spLocks noGrp="1"/>
          </p:cNvSpPr>
          <p:nvPr>
            <p:ph type="subTitle" idx="1"/>
          </p:nvPr>
        </p:nvSpPr>
        <p:spPr>
          <a:xfrm>
            <a:off x="820009" y="5053679"/>
            <a:ext cx="4363575" cy="1039309"/>
          </a:xfrm>
        </p:spPr>
        <p:txBody>
          <a:bodyPr lIns="0" tIns="0" rIns="0" bIns="0"/>
          <a:lstStyle>
            <a:lvl1pPr marL="0" indent="0" algn="l">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9" name="Picture Placeholder 8">
            <a:extLst>
              <a:ext uri="{FF2B5EF4-FFF2-40B4-BE49-F238E27FC236}">
                <a16:creationId xmlns:a16="http://schemas.microsoft.com/office/drawing/2014/main" id="{2FEB9C6F-7E97-2B46-B196-272444AF8527}"/>
              </a:ext>
            </a:extLst>
          </p:cNvPr>
          <p:cNvSpPr>
            <a:spLocks noGrp="1"/>
          </p:cNvSpPr>
          <p:nvPr>
            <p:ph type="pic" sz="quarter" idx="10" hasCustomPrompt="1"/>
          </p:nvPr>
        </p:nvSpPr>
        <p:spPr>
          <a:xfrm>
            <a:off x="5403277" y="0"/>
            <a:ext cx="6392487" cy="6858000"/>
          </a:xfrm>
        </p:spPr>
        <p:txBody>
          <a:bodyPr anchor="ctr" anchorCtr="0"/>
          <a:lstStyle>
            <a:lvl1pPr algn="ctr">
              <a:defRPr/>
            </a:lvl1pPr>
          </a:lstStyle>
          <a:p>
            <a:r>
              <a:rPr lang="en-US"/>
              <a:t>Click to insert cover </a:t>
            </a:r>
            <a:br>
              <a:rPr lang="en-US"/>
            </a:br>
            <a:r>
              <a:rPr lang="en-US"/>
              <a:t>image here</a:t>
            </a:r>
          </a:p>
        </p:txBody>
      </p:sp>
      <p:sp>
        <p:nvSpPr>
          <p:cNvPr id="11" name="Picture Placeholder 8">
            <a:extLst>
              <a:ext uri="{FF2B5EF4-FFF2-40B4-BE49-F238E27FC236}">
                <a16:creationId xmlns:a16="http://schemas.microsoft.com/office/drawing/2014/main" id="{25A568F8-90C7-9A4A-A247-92864402762C}"/>
              </a:ext>
            </a:extLst>
          </p:cNvPr>
          <p:cNvSpPr>
            <a:spLocks noGrp="1"/>
          </p:cNvSpPr>
          <p:nvPr>
            <p:ph type="pic" sz="quarter" idx="11" hasCustomPrompt="1"/>
          </p:nvPr>
        </p:nvSpPr>
        <p:spPr>
          <a:xfrm>
            <a:off x="10622280" y="0"/>
            <a:ext cx="6096000" cy="6858000"/>
          </a:xfrm>
          <a:blipFill>
            <a:blip r:embed="rId2" cstate="screen">
              <a:extLst>
                <a:ext uri="{28A0092B-C50C-407E-A947-70E740481C1C}">
                  <a14:useLocalDpi xmlns:a14="http://schemas.microsoft.com/office/drawing/2010/main"/>
                </a:ext>
              </a:extLst>
            </a:blip>
            <a:stretch>
              <a:fillRect/>
            </a:stretch>
          </a:blipFill>
        </p:spPr>
        <p:txBody>
          <a:bodyPr anchor="ctr" anchorCtr="0">
            <a:normAutofit/>
          </a:bodyPr>
          <a:lstStyle>
            <a:lvl1pPr algn="ctr">
              <a:defRPr sz="1400"/>
            </a:lvl1pPr>
          </a:lstStyle>
          <a:p>
            <a:r>
              <a:rPr lang="en-US"/>
              <a:t>This is the white</a:t>
            </a:r>
            <a:br>
              <a:rPr lang="en-US"/>
            </a:br>
            <a:r>
              <a:rPr lang="en-US"/>
              <a:t>overlay graphic</a:t>
            </a:r>
            <a:br>
              <a:rPr lang="en-US"/>
            </a:br>
            <a:r>
              <a:rPr lang="en-US"/>
              <a:t>leave me alone</a:t>
            </a:r>
          </a:p>
        </p:txBody>
      </p:sp>
      <p:pic>
        <p:nvPicPr>
          <p:cNvPr id="14" name="Picture 13">
            <a:extLst>
              <a:ext uri="{FF2B5EF4-FFF2-40B4-BE49-F238E27FC236}">
                <a16:creationId xmlns:a16="http://schemas.microsoft.com/office/drawing/2014/main" id="{2139A3E8-D249-7946-AF16-2876BB018AA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64291" y="703683"/>
            <a:ext cx="1778871" cy="1153600"/>
          </a:xfrm>
          <a:prstGeom prst="rect">
            <a:avLst/>
          </a:prstGeom>
        </p:spPr>
      </p:pic>
      <p:sp>
        <p:nvSpPr>
          <p:cNvPr id="15" name="Title 1">
            <a:extLst>
              <a:ext uri="{FF2B5EF4-FFF2-40B4-BE49-F238E27FC236}">
                <a16:creationId xmlns:a16="http://schemas.microsoft.com/office/drawing/2014/main" id="{CD0ED66D-6FCB-6242-B759-62628616EF50}"/>
              </a:ext>
            </a:extLst>
          </p:cNvPr>
          <p:cNvSpPr>
            <a:spLocks noGrp="1"/>
          </p:cNvSpPr>
          <p:nvPr>
            <p:ph type="ctrTitle"/>
          </p:nvPr>
        </p:nvSpPr>
        <p:spPr>
          <a:xfrm>
            <a:off x="802240" y="2517867"/>
            <a:ext cx="4381341" cy="2179071"/>
          </a:xfrm>
        </p:spPr>
        <p:txBody>
          <a:bodyPr lIns="0" tIns="0" rIns="0" bIns="0" anchor="b">
            <a:normAutofit/>
          </a:bodyPr>
          <a:lstStyle>
            <a:lvl1pPr algn="l">
              <a:lnSpc>
                <a:spcPct val="80000"/>
              </a:lnSpc>
              <a:defRPr sz="5000" b="1" baseline="0">
                <a:solidFill>
                  <a:schemeClr val="tx1"/>
                </a:solidFill>
              </a:defRPr>
            </a:lvl1pPr>
          </a:lstStyle>
          <a:p>
            <a:r>
              <a:rPr lang="en-US"/>
              <a:t>Click to edit Master title style</a:t>
            </a:r>
          </a:p>
        </p:txBody>
      </p:sp>
      <p:grpSp>
        <p:nvGrpSpPr>
          <p:cNvPr id="16" name="Group 15">
            <a:extLst>
              <a:ext uri="{FF2B5EF4-FFF2-40B4-BE49-F238E27FC236}">
                <a16:creationId xmlns:a16="http://schemas.microsoft.com/office/drawing/2014/main" id="{19CAE783-78C9-7F4F-B499-5F6DBB6748DB}"/>
              </a:ext>
            </a:extLst>
          </p:cNvPr>
          <p:cNvGrpSpPr/>
          <p:nvPr userDrawn="1"/>
        </p:nvGrpSpPr>
        <p:grpSpPr>
          <a:xfrm>
            <a:off x="802242" y="6398928"/>
            <a:ext cx="4558927" cy="260535"/>
            <a:chOff x="801688" y="6238242"/>
            <a:chExt cx="4558927" cy="260535"/>
          </a:xfrm>
        </p:grpSpPr>
        <p:grpSp>
          <p:nvGrpSpPr>
            <p:cNvPr id="17" name="Group 16">
              <a:extLst>
                <a:ext uri="{FF2B5EF4-FFF2-40B4-BE49-F238E27FC236}">
                  <a16:creationId xmlns:a16="http://schemas.microsoft.com/office/drawing/2014/main" id="{9CEF24F4-5CFA-B347-8D87-75065DDB1F91}"/>
                </a:ext>
              </a:extLst>
            </p:cNvPr>
            <p:cNvGrpSpPr/>
            <p:nvPr userDrawn="1"/>
          </p:nvGrpSpPr>
          <p:grpSpPr>
            <a:xfrm>
              <a:off x="801688" y="6238242"/>
              <a:ext cx="1801813" cy="241601"/>
              <a:chOff x="801688" y="6238242"/>
              <a:chExt cx="1801813" cy="241601"/>
            </a:xfrm>
          </p:grpSpPr>
          <p:pic>
            <p:nvPicPr>
              <p:cNvPr id="28" name="Picture 27">
                <a:extLst>
                  <a:ext uri="{FF2B5EF4-FFF2-40B4-BE49-F238E27FC236}">
                    <a16:creationId xmlns:a16="http://schemas.microsoft.com/office/drawing/2014/main" id="{72DA9310-CFA1-E943-8443-29D71483BE8F}"/>
                  </a:ext>
                </a:extLst>
              </p:cNvPr>
              <p:cNvPicPr>
                <a:picLocks noChangeAspect="1"/>
              </p:cNvPicPr>
              <p:nvPr userDrawn="1"/>
            </p:nvPicPr>
            <p:blipFill>
              <a:blip r:embed="rId4" cstate="screen">
                <a:duotone>
                  <a:prstClr val="black"/>
                  <a:schemeClr val="bg1">
                    <a:tint val="45000"/>
                    <a:satMod val="400000"/>
                  </a:schemeClr>
                </a:duotone>
                <a:lum/>
                <a:extLst>
                  <a:ext uri="{28A0092B-C50C-407E-A947-70E740481C1C}">
                    <a14:useLocalDpi xmlns:a14="http://schemas.microsoft.com/office/drawing/2010/main"/>
                  </a:ext>
                </a:extLst>
              </a:blip>
              <a:stretch>
                <a:fillRect/>
              </a:stretch>
            </p:blipFill>
            <p:spPr>
              <a:xfrm>
                <a:off x="801688" y="6257176"/>
                <a:ext cx="222069" cy="222069"/>
              </a:xfrm>
              <a:prstGeom prst="rect">
                <a:avLst/>
              </a:prstGeom>
              <a:noFill/>
            </p:spPr>
          </p:pic>
          <p:sp>
            <p:nvSpPr>
              <p:cNvPr id="29" name="TextBox 28">
                <a:extLst>
                  <a:ext uri="{FF2B5EF4-FFF2-40B4-BE49-F238E27FC236}">
                    <a16:creationId xmlns:a16="http://schemas.microsoft.com/office/drawing/2014/main" id="{55C28E09-720B-EB47-B69E-7CEC79435C42}"/>
                  </a:ext>
                </a:extLst>
              </p:cNvPr>
              <p:cNvSpPr txBox="1"/>
              <p:nvPr userDrawn="1"/>
            </p:nvSpPr>
            <p:spPr>
              <a:xfrm>
                <a:off x="1071259" y="6238242"/>
                <a:ext cx="1532242" cy="241601"/>
              </a:xfrm>
              <a:prstGeom prst="rect">
                <a:avLst/>
              </a:prstGeom>
            </p:spPr>
            <p:txBody>
              <a:bodyPr vert="horz" wrap="square" lIns="36000" tIns="0" rIns="0" bIns="0" rtlCol="0" anchor="ctr">
                <a:normAutofit fontScale="92500" lnSpcReduction="10000"/>
              </a:bodyPr>
              <a:lstStyle/>
              <a:p>
                <a:pPr algn="l"/>
                <a:r>
                  <a:rPr lang="en-US" sz="1800" b="0" err="1">
                    <a:solidFill>
                      <a:schemeClr val="tx1"/>
                    </a:solidFill>
                  </a:rPr>
                  <a:t>www.iied.org</a:t>
                </a:r>
                <a:endParaRPr lang="en-US" sz="1800" b="0">
                  <a:solidFill>
                    <a:schemeClr val="tx1"/>
                  </a:solidFill>
                </a:endParaRPr>
              </a:p>
            </p:txBody>
          </p:sp>
        </p:grpSp>
        <p:grpSp>
          <p:nvGrpSpPr>
            <p:cNvPr id="25" name="Group 24">
              <a:extLst>
                <a:ext uri="{FF2B5EF4-FFF2-40B4-BE49-F238E27FC236}">
                  <a16:creationId xmlns:a16="http://schemas.microsoft.com/office/drawing/2014/main" id="{550C1D5C-9BB5-E44B-AD2A-F5DD960C89B4}"/>
                </a:ext>
              </a:extLst>
            </p:cNvPr>
            <p:cNvGrpSpPr/>
            <p:nvPr userDrawn="1"/>
          </p:nvGrpSpPr>
          <p:grpSpPr>
            <a:xfrm>
              <a:off x="2712616" y="6247409"/>
              <a:ext cx="2647999" cy="251368"/>
              <a:chOff x="2712616" y="6247409"/>
              <a:chExt cx="2647999" cy="251368"/>
            </a:xfrm>
          </p:grpSpPr>
          <p:pic>
            <p:nvPicPr>
              <p:cNvPr id="26" name="Picture 25">
                <a:extLst>
                  <a:ext uri="{FF2B5EF4-FFF2-40B4-BE49-F238E27FC236}">
                    <a16:creationId xmlns:a16="http://schemas.microsoft.com/office/drawing/2014/main" id="{037DF5DA-80A8-944E-8C8B-96F75BF8DB96}"/>
                  </a:ext>
                </a:extLst>
              </p:cNvPr>
              <p:cNvPicPr>
                <a:picLocks noChangeAspect="1"/>
              </p:cNvPicPr>
              <p:nvPr userDrawn="1"/>
            </p:nvPicPr>
            <p:blipFill>
              <a:blip r:embed="rId5">
                <a:lum/>
              </a:blip>
              <a:stretch>
                <a:fillRect/>
              </a:stretch>
            </p:blipFill>
            <p:spPr>
              <a:xfrm>
                <a:off x="2712616" y="6260743"/>
                <a:ext cx="285641" cy="238034"/>
              </a:xfrm>
              <a:prstGeom prst="rect">
                <a:avLst/>
              </a:prstGeom>
            </p:spPr>
          </p:pic>
          <p:sp>
            <p:nvSpPr>
              <p:cNvPr id="27" name="TextBox 26">
                <a:extLst>
                  <a:ext uri="{FF2B5EF4-FFF2-40B4-BE49-F238E27FC236}">
                    <a16:creationId xmlns:a16="http://schemas.microsoft.com/office/drawing/2014/main" id="{1D2BA5C8-9375-4640-974D-947D024ACB10}"/>
                  </a:ext>
                </a:extLst>
              </p:cNvPr>
              <p:cNvSpPr txBox="1"/>
              <p:nvPr userDrawn="1"/>
            </p:nvSpPr>
            <p:spPr>
              <a:xfrm>
                <a:off x="3047406" y="6247409"/>
                <a:ext cx="2313209" cy="241601"/>
              </a:xfrm>
              <a:prstGeom prst="rect">
                <a:avLst/>
              </a:prstGeom>
            </p:spPr>
            <p:txBody>
              <a:bodyPr vert="horz" wrap="square" lIns="36000" tIns="0" rIns="0" bIns="0" rtlCol="0" anchor="ctr">
                <a:normAutofit fontScale="92500" lnSpcReduction="10000"/>
              </a:bodyPr>
              <a:lstStyle/>
              <a:p>
                <a:pPr algn="l"/>
                <a:r>
                  <a:rPr lang="en-US" sz="1800" b="0">
                    <a:solidFill>
                      <a:schemeClr val="tx1"/>
                    </a:solidFill>
                  </a:rPr>
                  <a:t>@IIED</a:t>
                </a:r>
              </a:p>
            </p:txBody>
          </p:sp>
        </p:grpSp>
      </p:grpSp>
    </p:spTree>
    <p:extLst>
      <p:ext uri="{BB962C8B-B14F-4D97-AF65-F5344CB8AC3E}">
        <p14:creationId xmlns:p14="http://schemas.microsoft.com/office/powerpoint/2010/main" val="6344053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microsoft.com/office/2007/relationships/hdphoto" Target="../media/hdphoto1.wdp"/><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30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82795E-E1FD-4CAC-A4F0-528DB01BF79B}"/>
              </a:ext>
            </a:extLst>
          </p:cNvPr>
          <p:cNvSpPr/>
          <p:nvPr userDrawn="1"/>
        </p:nvSpPr>
        <p:spPr>
          <a:xfrm>
            <a:off x="0" y="6327648"/>
            <a:ext cx="12192000" cy="5303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Placeholder 1">
            <a:extLst>
              <a:ext uri="{FF2B5EF4-FFF2-40B4-BE49-F238E27FC236}">
                <a16:creationId xmlns:a16="http://schemas.microsoft.com/office/drawing/2014/main" id="{8E7D6D4D-8B9B-884C-916A-098BA48AE14A}"/>
              </a:ext>
            </a:extLst>
          </p:cNvPr>
          <p:cNvSpPr>
            <a:spLocks noGrp="1"/>
          </p:cNvSpPr>
          <p:nvPr>
            <p:ph type="title"/>
          </p:nvPr>
        </p:nvSpPr>
        <p:spPr>
          <a:xfrm>
            <a:off x="838200" y="365129"/>
            <a:ext cx="10515600" cy="1325563"/>
          </a:xfrm>
          <a:prstGeom prst="rect">
            <a:avLst/>
          </a:prstGeom>
        </p:spPr>
        <p:txBody>
          <a:bodyPr vert="horz" lIns="36000" tIns="0" rIns="0" bIns="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A696CDE-8EF0-4C4E-BB25-051C4A22C0CF}"/>
              </a:ext>
            </a:extLst>
          </p:cNvPr>
          <p:cNvSpPr>
            <a:spLocks noGrp="1"/>
          </p:cNvSpPr>
          <p:nvPr>
            <p:ph type="body" idx="1"/>
          </p:nvPr>
        </p:nvSpPr>
        <p:spPr>
          <a:xfrm>
            <a:off x="838200" y="1825625"/>
            <a:ext cx="10515600" cy="4351338"/>
          </a:xfrm>
          <a:prstGeom prst="rect">
            <a:avLst/>
          </a:prstGeom>
        </p:spPr>
        <p:txBody>
          <a:bodyPr vert="horz" lIns="5400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0266499B-CD89-AA43-B79C-9CED953CCD3A}"/>
              </a:ext>
            </a:extLst>
          </p:cNvPr>
          <p:cNvSpPr>
            <a:spLocks noGrp="1"/>
          </p:cNvSpPr>
          <p:nvPr>
            <p:ph type="ftr" sz="quarter" idx="3"/>
          </p:nvPr>
        </p:nvSpPr>
        <p:spPr>
          <a:xfrm>
            <a:off x="1474897" y="6415135"/>
            <a:ext cx="5389457" cy="365125"/>
          </a:xfrm>
          <a:prstGeom prst="rect">
            <a:avLst/>
          </a:prstGeom>
        </p:spPr>
        <p:txBody>
          <a:bodyPr vert="horz" lIns="91440" tIns="45720" rIns="91440" bIns="45720" rtlCol="0" anchor="ctr"/>
          <a:lstStyle>
            <a:lvl1pPr algn="l">
              <a:defRPr sz="11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59904B61-70C3-7A4F-ADF4-AA718E105491}"/>
              </a:ext>
            </a:extLst>
          </p:cNvPr>
          <p:cNvSpPr>
            <a:spLocks noGrp="1"/>
          </p:cNvSpPr>
          <p:nvPr>
            <p:ph type="sldNum" sz="quarter" idx="4"/>
          </p:nvPr>
        </p:nvSpPr>
        <p:spPr>
          <a:xfrm>
            <a:off x="10817013" y="6415135"/>
            <a:ext cx="536787" cy="365125"/>
          </a:xfrm>
          <a:prstGeom prst="rect">
            <a:avLst/>
          </a:prstGeom>
        </p:spPr>
        <p:txBody>
          <a:bodyPr vert="horz" lIns="91440" tIns="45720" rIns="91440" bIns="45720" rtlCol="0" anchor="ctr"/>
          <a:lstStyle>
            <a:lvl1pPr algn="r">
              <a:defRPr sz="1200">
                <a:solidFill>
                  <a:schemeClr val="tx1"/>
                </a:solidFill>
              </a:defRPr>
            </a:lvl1pPr>
          </a:lstStyle>
          <a:p>
            <a:fld id="{FF828736-9A59-5542-843E-7597CE180AEB}" type="slidenum">
              <a:rPr lang="en-US" smtClean="0"/>
              <a:t>‹#›</a:t>
            </a:fld>
            <a:endParaRPr lang="en-US"/>
          </a:p>
        </p:txBody>
      </p:sp>
      <p:pic>
        <p:nvPicPr>
          <p:cNvPr id="7" name="Picture 6">
            <a:extLst>
              <a:ext uri="{FF2B5EF4-FFF2-40B4-BE49-F238E27FC236}">
                <a16:creationId xmlns:a16="http://schemas.microsoft.com/office/drawing/2014/main" id="{DBC89588-A0B5-394C-88A2-BA5A4E0DD5D1}"/>
              </a:ext>
            </a:extLst>
          </p:cNvPr>
          <p:cNvPicPr>
            <a:picLocks noChangeAspect="1"/>
          </p:cNvPicPr>
          <p:nvPr userDrawn="1"/>
        </p:nvPicPr>
        <p:blipFill>
          <a:blip r:embed="rId41" cstate="screen">
            <a:duotone>
              <a:prstClr val="black"/>
              <a:schemeClr val="tx2">
                <a:tint val="45000"/>
                <a:satMod val="400000"/>
              </a:schemeClr>
            </a:duotone>
            <a:extLst>
              <a:ext uri="{BEBA8EAE-BF5A-486C-A8C5-ECC9F3942E4B}">
                <a14:imgProps xmlns:a14="http://schemas.microsoft.com/office/drawing/2010/main">
                  <a14:imgLayer r:embed="rId42">
                    <a14:imgEffect>
                      <a14:saturation sat="0"/>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829382" y="6474383"/>
            <a:ext cx="462143" cy="299416"/>
          </a:xfrm>
          <a:prstGeom prst="rect">
            <a:avLst/>
          </a:prstGeom>
        </p:spPr>
      </p:pic>
      <p:cxnSp>
        <p:nvCxnSpPr>
          <p:cNvPr id="8" name="Straight Connector 7">
            <a:extLst>
              <a:ext uri="{FF2B5EF4-FFF2-40B4-BE49-F238E27FC236}">
                <a16:creationId xmlns:a16="http://schemas.microsoft.com/office/drawing/2014/main" id="{632186E3-9969-6E4C-ADF5-8320C0C69652}"/>
              </a:ext>
            </a:extLst>
          </p:cNvPr>
          <p:cNvCxnSpPr>
            <a:cxnSpLocks/>
          </p:cNvCxnSpPr>
          <p:nvPr userDrawn="1"/>
        </p:nvCxnSpPr>
        <p:spPr>
          <a:xfrm>
            <a:off x="1374987" y="6474389"/>
            <a:ext cx="0" cy="3836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ooter Placeholder 4">
            <a:extLst>
              <a:ext uri="{FF2B5EF4-FFF2-40B4-BE49-F238E27FC236}">
                <a16:creationId xmlns:a16="http://schemas.microsoft.com/office/drawing/2014/main" id="{F2FAF2AF-60E2-4842-AFBE-BA9FC2285250}"/>
              </a:ext>
            </a:extLst>
          </p:cNvPr>
          <p:cNvSpPr txBox="1">
            <a:spLocks/>
          </p:cNvSpPr>
          <p:nvPr userDrawn="1"/>
        </p:nvSpPr>
        <p:spPr>
          <a:xfrm>
            <a:off x="6964257" y="6415135"/>
            <a:ext cx="3681971" cy="365125"/>
          </a:xfrm>
          <a:prstGeom prst="rect">
            <a:avLst/>
          </a:prstGeom>
        </p:spPr>
        <p:txBody>
          <a:bodyPr vert="horz" lIns="91440" tIns="45720" rIns="91440" bIns="45720" rtlCol="0" anchor="ctr"/>
          <a:lstStyle>
            <a:defPPr>
              <a:defRPr lang="en-US"/>
            </a:defPPr>
            <a:lvl1pPr marL="0" algn="l" defTabSz="914400" rtl="0" eaLnBrk="1" latinLnBrk="0" hangingPunct="1">
              <a:defRPr sz="11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100" err="1"/>
              <a:t>Dr.</a:t>
            </a:r>
            <a:r>
              <a:rPr lang="en-GB" sz="1100"/>
              <a:t> Lucy Earle </a:t>
            </a:r>
            <a:r>
              <a:rPr lang="en-GB" sz="1100" i="1"/>
              <a:t>/ </a:t>
            </a:r>
            <a:r>
              <a:rPr lang="en-GB" sz="1100"/>
              <a:t>@IIED</a:t>
            </a:r>
            <a:endParaRPr lang="en-US" sz="1100" i="1"/>
          </a:p>
        </p:txBody>
      </p:sp>
      <p:cxnSp>
        <p:nvCxnSpPr>
          <p:cNvPr id="11" name="Straight Connector 10">
            <a:extLst>
              <a:ext uri="{FF2B5EF4-FFF2-40B4-BE49-F238E27FC236}">
                <a16:creationId xmlns:a16="http://schemas.microsoft.com/office/drawing/2014/main" id="{5F69E290-74F5-794C-BCB6-7066B152B8A6}"/>
              </a:ext>
            </a:extLst>
          </p:cNvPr>
          <p:cNvCxnSpPr>
            <a:cxnSpLocks/>
          </p:cNvCxnSpPr>
          <p:nvPr userDrawn="1"/>
        </p:nvCxnSpPr>
        <p:spPr>
          <a:xfrm>
            <a:off x="10806371" y="6474389"/>
            <a:ext cx="0" cy="3836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2460469"/>
      </p:ext>
    </p:extLst>
  </p:cSld>
  <p:clrMap bg1="lt1" tx1="dk1" bg2="lt2" tx2="dk2" accent1="accent1" accent2="accent2" accent3="accent3" accent4="accent4" accent5="accent5" accent6="accent6" hlink="hlink" folHlink="folHlink"/>
  <p:sldLayoutIdLst>
    <p:sldLayoutId id="2147483661" r:id="rId1"/>
    <p:sldLayoutId id="2147483734" r:id="rId2"/>
    <p:sldLayoutId id="2147483735" r:id="rId3"/>
    <p:sldLayoutId id="2147483736" r:id="rId4"/>
    <p:sldLayoutId id="2147483750" r:id="rId5"/>
    <p:sldLayoutId id="2147483751" r:id="rId6"/>
    <p:sldLayoutId id="2147483752" r:id="rId7"/>
    <p:sldLayoutId id="2147483753" r:id="rId8"/>
    <p:sldLayoutId id="2147483662" r:id="rId9"/>
    <p:sldLayoutId id="2147483770" r:id="rId10"/>
    <p:sldLayoutId id="2147483771" r:id="rId11"/>
    <p:sldLayoutId id="2147483772" r:id="rId12"/>
    <p:sldLayoutId id="2147483724" r:id="rId13"/>
    <p:sldLayoutId id="2147483725" r:id="rId14"/>
    <p:sldLayoutId id="2147483726" r:id="rId15"/>
    <p:sldLayoutId id="2147483727" r:id="rId16"/>
    <p:sldLayoutId id="2147483663" r:id="rId17"/>
    <p:sldLayoutId id="2147483730" r:id="rId18"/>
    <p:sldLayoutId id="2147483667" r:id="rId19"/>
    <p:sldLayoutId id="2147483731" r:id="rId20"/>
    <p:sldLayoutId id="2147483665" r:id="rId21"/>
    <p:sldLayoutId id="2147483732" r:id="rId22"/>
    <p:sldLayoutId id="2147483678" r:id="rId23"/>
    <p:sldLayoutId id="2147483733" r:id="rId24"/>
    <p:sldLayoutId id="2147483756" r:id="rId25"/>
    <p:sldLayoutId id="2147483755" r:id="rId26"/>
    <p:sldLayoutId id="2147483671" r:id="rId27"/>
    <p:sldLayoutId id="2147483757" r:id="rId28"/>
    <p:sldLayoutId id="2147483758" r:id="rId29"/>
    <p:sldLayoutId id="2147483759" r:id="rId30"/>
    <p:sldLayoutId id="2147483760" r:id="rId31"/>
    <p:sldLayoutId id="2147483761" r:id="rId32"/>
    <p:sldLayoutId id="2147483762" r:id="rId33"/>
    <p:sldLayoutId id="2147483763" r:id="rId34"/>
    <p:sldLayoutId id="2147483764" r:id="rId35"/>
    <p:sldLayoutId id="2147483765" r:id="rId36"/>
    <p:sldLayoutId id="2147483766" r:id="rId37"/>
    <p:sldLayoutId id="2147483767" r:id="rId38"/>
    <p:sldLayoutId id="2147483768" r:id="rId39"/>
  </p:sldLayoutIdLst>
  <p:hf hdr="0" ftr="0" dt="0"/>
  <p:txStyles>
    <p:titleStyle>
      <a:lvl1pPr algn="l" defTabSz="914354" rtl="0" eaLnBrk="1" latinLnBrk="0" hangingPunct="1">
        <a:lnSpc>
          <a:spcPct val="90000"/>
        </a:lnSpc>
        <a:spcBef>
          <a:spcPct val="0"/>
        </a:spcBef>
        <a:buNone/>
        <a:defRPr sz="4400" b="1" kern="1200" spc="-151" baseline="0">
          <a:solidFill>
            <a:schemeClr val="tx1"/>
          </a:solidFill>
          <a:latin typeface="+mj-lt"/>
          <a:ea typeface="Tahoma" panose="020B0604030504040204" pitchFamily="34" charset="0"/>
          <a:cs typeface="Tahoma" panose="020B0604030504040204" pitchFamily="34" charset="0"/>
        </a:defRPr>
      </a:lvl1pPr>
    </p:titleStyle>
    <p:bodyStyle>
      <a:lvl1pPr marL="0" indent="0" algn="l" defTabSz="914354" rtl="0" eaLnBrk="1" latinLnBrk="0" hangingPunct="1">
        <a:lnSpc>
          <a:spcPct val="114000"/>
        </a:lnSpc>
        <a:spcBef>
          <a:spcPts val="0"/>
        </a:spcBef>
        <a:spcAft>
          <a:spcPts val="500"/>
        </a:spcAft>
        <a:buFont typeface="Arial" panose="020B0604020202020204" pitchFamily="34" charset="0"/>
        <a:buNone/>
        <a:defRPr sz="2800" kern="1200">
          <a:solidFill>
            <a:schemeClr val="tx1"/>
          </a:solidFill>
          <a:latin typeface="+mn-lt"/>
          <a:ea typeface="+mn-ea"/>
          <a:cs typeface="+mn-cs"/>
        </a:defRPr>
      </a:lvl1pPr>
      <a:lvl2pPr marL="314309" indent="-269861" algn="l" defTabSz="914354" rtl="0" eaLnBrk="1" latinLnBrk="0" hangingPunct="1">
        <a:lnSpc>
          <a:spcPct val="100000"/>
        </a:lnSpc>
        <a:spcBef>
          <a:spcPts val="500"/>
        </a:spcBef>
        <a:buFont typeface="Arial" panose="020B0604020202020204" pitchFamily="34" charset="0"/>
        <a:buChar char="•"/>
        <a:tabLst/>
        <a:defRPr sz="2800" kern="1200">
          <a:solidFill>
            <a:schemeClr val="tx1"/>
          </a:solidFill>
          <a:latin typeface="+mn-lt"/>
          <a:ea typeface="+mn-ea"/>
          <a:cs typeface="+mn-cs"/>
        </a:defRPr>
      </a:lvl2pPr>
      <a:lvl3pPr marL="539724" indent="-225414" algn="l" defTabSz="914354" rtl="0" eaLnBrk="1" latinLnBrk="0" hangingPunct="1">
        <a:lnSpc>
          <a:spcPct val="100000"/>
        </a:lnSpc>
        <a:spcBef>
          <a:spcPts val="500"/>
        </a:spcBef>
        <a:buFont typeface="Arial" panose="020B0604020202020204" pitchFamily="34" charset="0"/>
        <a:buChar char="•"/>
        <a:tabLst/>
        <a:defRPr sz="2400" kern="1200">
          <a:solidFill>
            <a:schemeClr val="tx1"/>
          </a:solidFill>
          <a:latin typeface="+mn-lt"/>
          <a:ea typeface="+mn-ea"/>
          <a:cs typeface="+mn-cs"/>
        </a:defRPr>
      </a:lvl3pPr>
      <a:lvl4pPr marL="7938" indent="0" algn="l" defTabSz="914354" rtl="0" eaLnBrk="1" latinLnBrk="0" hangingPunct="1">
        <a:lnSpc>
          <a:spcPct val="90000"/>
        </a:lnSpc>
        <a:spcBef>
          <a:spcPts val="1500"/>
        </a:spcBef>
        <a:spcAft>
          <a:spcPts val="500"/>
        </a:spcAft>
        <a:buFont typeface="Arial" panose="020B0604020202020204" pitchFamily="34" charset="0"/>
        <a:buNone/>
        <a:tabLst/>
        <a:defRPr sz="3200" b="1" i="0" kern="1200" spc="-51" baseline="0">
          <a:solidFill>
            <a:schemeClr val="tx1"/>
          </a:solidFill>
          <a:latin typeface="+mj-lt"/>
          <a:ea typeface="+mn-ea"/>
          <a:cs typeface="+mn-cs"/>
        </a:defRPr>
      </a:lvl4pPr>
      <a:lvl5pPr marL="7937" indent="0" algn="l" defTabSz="914354" rtl="0" eaLnBrk="1" latinLnBrk="0" hangingPunct="1">
        <a:lnSpc>
          <a:spcPct val="90000"/>
        </a:lnSpc>
        <a:spcBef>
          <a:spcPts val="1200"/>
        </a:spcBef>
        <a:spcAft>
          <a:spcPts val="200"/>
        </a:spcAft>
        <a:buFont typeface="Arial" panose="020B0604020202020204" pitchFamily="34" charset="0"/>
        <a:buNone/>
        <a:tabLst/>
        <a:defRPr sz="2800" b="1" kern="1200" spc="0" baseline="0">
          <a:solidFill>
            <a:schemeClr val="tx1"/>
          </a:solidFill>
          <a:latin typeface="+mj-lt"/>
          <a:ea typeface="Tahoma" panose="020B0604030504040204" pitchFamily="34" charset="0"/>
          <a:cs typeface="Tahoma" panose="020B0604030504040204" pitchFamily="34" charset="0"/>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39.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www.un.org/internal-displacement-panel/sites/www.un.org.internal-displacement-panel/files/synthesis_report_urbaninternaldisplacement.pdf" TargetMode="External"/><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image" Target="../media/image17.png"/><Relationship Id="rId5" Type="http://schemas.openxmlformats.org/officeDocument/2006/relationships/hyperlink" Target="https://www.iied.org/sites/default/files/pdfs/2021-09/20431iied.pdf" TargetMode="External"/><Relationship Id="rId4" Type="http://schemas.openxmlformats.org/officeDocument/2006/relationships/hyperlink" Target="https://academic.oup.com/rsq/article-abstract/39/4/494/6075987?redirectedFrom=fulltext&amp;utm_source=researcher_app&amp;utm_campaign=RESR_MRKT_Researcher_inbound&amp;utm_medium=referra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iied.org/introduction-urban-crises-forced-displacement" TargetMode="External"/><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20.png"/><Relationship Id="rId5" Type="http://schemas.openxmlformats.org/officeDocument/2006/relationships/hyperlink" Target="https://iied.org/road-refugee-resident" TargetMode="External"/><Relationship Id="rId4" Type="http://schemas.openxmlformats.org/officeDocument/2006/relationships/hyperlink" Target="https://www.iied.org/21631iied"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5.xml"/><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BC4093-1D47-6E47-A5EE-C77FCE680019}"/>
              </a:ext>
            </a:extLst>
          </p:cNvPr>
          <p:cNvSpPr>
            <a:spLocks noGrp="1"/>
          </p:cNvSpPr>
          <p:nvPr>
            <p:ph type="ctrTitle"/>
          </p:nvPr>
        </p:nvSpPr>
        <p:spPr>
          <a:xfrm>
            <a:off x="802241" y="1603467"/>
            <a:ext cx="4381341" cy="2179071"/>
          </a:xfrm>
        </p:spPr>
        <p:txBody>
          <a:bodyPr>
            <a:noAutofit/>
          </a:bodyPr>
          <a:lstStyle/>
          <a:p>
            <a:r>
              <a:rPr lang="en-GB" sz="3200">
                <a:ea typeface="Tahoma"/>
                <a:cs typeface="Tahoma"/>
              </a:rPr>
              <a:t>Towards a ‘Conceptual Framework’ on solutions to urban internal displacement</a:t>
            </a:r>
            <a:endParaRPr lang="en-US" sz="3200"/>
          </a:p>
        </p:txBody>
      </p:sp>
      <p:sp>
        <p:nvSpPr>
          <p:cNvPr id="6" name="TextBox 5">
            <a:extLst>
              <a:ext uri="{FF2B5EF4-FFF2-40B4-BE49-F238E27FC236}">
                <a16:creationId xmlns:a16="http://schemas.microsoft.com/office/drawing/2014/main" id="{314D8140-7471-49F6-B2E0-77BF6ADFAA17}"/>
              </a:ext>
            </a:extLst>
          </p:cNvPr>
          <p:cNvSpPr txBox="1"/>
          <p:nvPr/>
        </p:nvSpPr>
        <p:spPr>
          <a:xfrm>
            <a:off x="5444656" y="6632421"/>
            <a:ext cx="5177624" cy="225583"/>
          </a:xfrm>
          <a:prstGeom prst="rect">
            <a:avLst/>
          </a:prstGeom>
        </p:spPr>
        <p:txBody>
          <a:bodyPr vert="horz" wrap="square" lIns="36000" tIns="0" rIns="0" bIns="0" rtlCol="0" anchor="ctr">
            <a:normAutofit/>
          </a:bodyPr>
          <a:lstStyle/>
          <a:p>
            <a:r>
              <a:rPr lang="en-US" sz="800"/>
              <a:t>IMAGE CREDIT</a:t>
            </a:r>
            <a:endParaRPr lang="en-GB" sz="800"/>
          </a:p>
        </p:txBody>
      </p:sp>
      <p:sp>
        <p:nvSpPr>
          <p:cNvPr id="7" name="Subtitle 2">
            <a:extLst>
              <a:ext uri="{FF2B5EF4-FFF2-40B4-BE49-F238E27FC236}">
                <a16:creationId xmlns:a16="http://schemas.microsoft.com/office/drawing/2014/main" id="{BC4EE82A-45BD-4607-9000-1A6094B92F9B}"/>
              </a:ext>
            </a:extLst>
          </p:cNvPr>
          <p:cNvSpPr txBox="1">
            <a:spLocks/>
          </p:cNvSpPr>
          <p:nvPr/>
        </p:nvSpPr>
        <p:spPr>
          <a:xfrm>
            <a:off x="833850" y="4016829"/>
            <a:ext cx="4349732" cy="2023199"/>
          </a:xfrm>
          <a:prstGeom prst="rect">
            <a:avLst/>
          </a:prstGeom>
        </p:spPr>
        <p:txBody>
          <a:bodyPr vert="horz" lIns="0" tIns="0" rIns="0" bIns="0" rtlCol="0">
            <a:normAutofit fontScale="92500" lnSpcReduction="20000"/>
          </a:bodyPr>
          <a:lstStyle>
            <a:lvl1pPr marL="0" indent="0" algn="l" defTabSz="914400" rtl="0" eaLnBrk="1" latinLnBrk="0" hangingPunct="1">
              <a:lnSpc>
                <a:spcPct val="114000"/>
              </a:lnSpc>
              <a:spcBef>
                <a:spcPts val="0"/>
              </a:spcBef>
              <a:spcAft>
                <a:spcPts val="500"/>
              </a:spcAft>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100000"/>
              </a:lnSpc>
              <a:spcBef>
                <a:spcPts val="500"/>
              </a:spcBef>
              <a:buFont typeface="Arial" panose="020B0604020202020204" pitchFamily="34" charset="0"/>
              <a:buNone/>
              <a:tabLst/>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buFont typeface="Arial" panose="020B0604020202020204" pitchFamily="34" charset="0"/>
              <a:buNone/>
              <a:tabLst/>
              <a:defRPr sz="1800" kern="1200">
                <a:solidFill>
                  <a:schemeClr val="tx1"/>
                </a:solidFill>
                <a:latin typeface="+mn-lt"/>
                <a:ea typeface="+mn-ea"/>
                <a:cs typeface="+mn-cs"/>
              </a:defRPr>
            </a:lvl3pPr>
            <a:lvl4pPr marL="1371600" indent="0" algn="ctr" defTabSz="914400" rtl="0" eaLnBrk="1" latinLnBrk="0" hangingPunct="1">
              <a:lnSpc>
                <a:spcPct val="90000"/>
              </a:lnSpc>
              <a:spcBef>
                <a:spcPts val="1500"/>
              </a:spcBef>
              <a:spcAft>
                <a:spcPts val="500"/>
              </a:spcAft>
              <a:buFont typeface="Arial" panose="020B0604020202020204" pitchFamily="34" charset="0"/>
              <a:buNone/>
              <a:tabLst/>
              <a:defRPr sz="1600" b="1" i="0" kern="1200" spc="-50" baseline="0">
                <a:solidFill>
                  <a:schemeClr val="tx1"/>
                </a:solidFill>
                <a:latin typeface="+mj-lt"/>
                <a:ea typeface="+mn-ea"/>
                <a:cs typeface="+mn-cs"/>
              </a:defRPr>
            </a:lvl4pPr>
            <a:lvl5pPr marL="1828800" indent="0" algn="ctr" defTabSz="914400" rtl="0" eaLnBrk="1" latinLnBrk="0" hangingPunct="1">
              <a:lnSpc>
                <a:spcPct val="90000"/>
              </a:lnSpc>
              <a:spcBef>
                <a:spcPts val="1200"/>
              </a:spcBef>
              <a:spcAft>
                <a:spcPts val="200"/>
              </a:spcAft>
              <a:buFont typeface="Arial" panose="020B0604020202020204" pitchFamily="34" charset="0"/>
              <a:buNone/>
              <a:tabLst/>
              <a:defRPr sz="1600" b="1" kern="1200" spc="0" baseline="0">
                <a:solidFill>
                  <a:schemeClr val="tx1"/>
                </a:solidFill>
                <a:latin typeface="+mj-lt"/>
                <a:ea typeface="Tahoma" panose="020B0604030504040204" pitchFamily="34" charset="0"/>
                <a:cs typeface="Tahoma" panose="020B060403050404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a:t>Overview of new UN-Habitat commissioned exercise</a:t>
            </a:r>
          </a:p>
          <a:p>
            <a:endParaRPr lang="en-US" sz="1500"/>
          </a:p>
          <a:p>
            <a:r>
              <a:rPr lang="en-US" sz="1400"/>
              <a:t>Jan 18, 2024</a:t>
            </a:r>
          </a:p>
          <a:p>
            <a:r>
              <a:rPr lang="en-US" sz="1400"/>
              <a:t>Dr. Lucy Earle</a:t>
            </a:r>
          </a:p>
          <a:p>
            <a:r>
              <a:rPr lang="en-US" sz="1400"/>
              <a:t>Dr. </a:t>
            </a:r>
            <a:r>
              <a:rPr lang="en-US" sz="1400" err="1"/>
              <a:t>Boel</a:t>
            </a:r>
            <a:r>
              <a:rPr lang="en-US" sz="1400"/>
              <a:t> McAteer</a:t>
            </a:r>
          </a:p>
          <a:p>
            <a:r>
              <a:rPr lang="en-US" sz="1400"/>
              <a:t>Christopher Ward</a:t>
            </a:r>
          </a:p>
          <a:p>
            <a:endParaRPr lang="en-US"/>
          </a:p>
        </p:txBody>
      </p:sp>
      <p:pic>
        <p:nvPicPr>
          <p:cNvPr id="10" name="Picture Placeholder 9" descr="A ruined buildings in a field&#10;&#10;Description automatically generated with medium confidence">
            <a:extLst>
              <a:ext uri="{FF2B5EF4-FFF2-40B4-BE49-F238E27FC236}">
                <a16:creationId xmlns:a16="http://schemas.microsoft.com/office/drawing/2014/main" id="{C5294210-0AD1-5649-F991-BE1784DAE22D}"/>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602567" y="-222738"/>
            <a:ext cx="7597617" cy="7080738"/>
          </a:xfrm>
        </p:spPr>
      </p:pic>
      <p:sp>
        <p:nvSpPr>
          <p:cNvPr id="4" name="Picture Placeholder 3">
            <a:extLst>
              <a:ext uri="{FF2B5EF4-FFF2-40B4-BE49-F238E27FC236}">
                <a16:creationId xmlns:a16="http://schemas.microsoft.com/office/drawing/2014/main" id="{22BFB787-863E-3649-B172-84508EB22B40}"/>
              </a:ext>
            </a:extLst>
          </p:cNvPr>
          <p:cNvSpPr>
            <a:spLocks noGrp="1"/>
          </p:cNvSpPr>
          <p:nvPr>
            <p:ph type="pic" sz="quarter" idx="11"/>
          </p:nvPr>
        </p:nvSpPr>
        <p:spPr/>
        <p:txBody>
          <a:bodyPr/>
          <a:lstStyle/>
          <a:p>
            <a:endParaRPr lang="en-GB"/>
          </a:p>
        </p:txBody>
      </p:sp>
      <p:sp>
        <p:nvSpPr>
          <p:cNvPr id="12" name="TextBox 11">
            <a:extLst>
              <a:ext uri="{FF2B5EF4-FFF2-40B4-BE49-F238E27FC236}">
                <a16:creationId xmlns:a16="http://schemas.microsoft.com/office/drawing/2014/main" id="{9E233FAF-2CA7-DB44-6F87-AC043530A4B5}"/>
              </a:ext>
            </a:extLst>
          </p:cNvPr>
          <p:cNvSpPr txBox="1"/>
          <p:nvPr/>
        </p:nvSpPr>
        <p:spPr>
          <a:xfrm>
            <a:off x="8687973" y="23442"/>
            <a:ext cx="8370276" cy="246221"/>
          </a:xfrm>
          <a:prstGeom prst="rect">
            <a:avLst/>
          </a:prstGeom>
          <a:noFill/>
        </p:spPr>
        <p:txBody>
          <a:bodyPr wrap="square">
            <a:spAutoFit/>
          </a:bodyPr>
          <a:lstStyle/>
          <a:p>
            <a:r>
              <a:rPr lang="en-US" sz="1000" i="0">
                <a:solidFill>
                  <a:srgbClr val="222222"/>
                </a:solidFill>
                <a:effectLst/>
                <a:latin typeface="Arial" panose="020B0604020202020204" pitchFamily="34" charset="0"/>
              </a:rPr>
              <a:t>IDP settlement in </a:t>
            </a:r>
            <a:r>
              <a:rPr lang="en-US" sz="1000" i="0" err="1">
                <a:solidFill>
                  <a:srgbClr val="222222"/>
                </a:solidFill>
                <a:effectLst/>
                <a:latin typeface="Arial" panose="020B0604020202020204" pitchFamily="34" charset="0"/>
              </a:rPr>
              <a:t>Barikab</a:t>
            </a:r>
            <a:r>
              <a:rPr lang="en-US" sz="1000" i="0">
                <a:solidFill>
                  <a:srgbClr val="222222"/>
                </a:solidFill>
                <a:effectLst/>
                <a:latin typeface="Arial" panose="020B0604020202020204" pitchFamily="34" charset="0"/>
              </a:rPr>
              <a:t>, Afghanistan</a:t>
            </a:r>
            <a:endParaRPr lang="en-GB" sz="1000"/>
          </a:p>
        </p:txBody>
      </p:sp>
    </p:spTree>
    <p:extLst>
      <p:ext uri="{BB962C8B-B14F-4D97-AF65-F5344CB8AC3E}">
        <p14:creationId xmlns:p14="http://schemas.microsoft.com/office/powerpoint/2010/main" val="416651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FE2BA1AD-813A-25A8-91FB-BC186A642280}"/>
              </a:ext>
            </a:extLst>
          </p:cNvPr>
          <p:cNvGraphicFramePr>
            <a:graphicFrameLocks noGrp="1"/>
          </p:cNvGraphicFramePr>
          <p:nvPr>
            <p:ph sz="quarter" idx="14"/>
            <p:extLst>
              <p:ext uri="{D42A27DB-BD31-4B8C-83A1-F6EECF244321}">
                <p14:modId xmlns:p14="http://schemas.microsoft.com/office/powerpoint/2010/main" val="519508019"/>
              </p:ext>
            </p:extLst>
          </p:nvPr>
        </p:nvGraphicFramePr>
        <p:xfrm>
          <a:off x="838200" y="1690692"/>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98D6F806-8ACA-752C-C19E-DC87BEA0A738}"/>
              </a:ext>
            </a:extLst>
          </p:cNvPr>
          <p:cNvSpPr>
            <a:spLocks noGrp="1"/>
          </p:cNvSpPr>
          <p:nvPr>
            <p:ph type="sldNum" sz="quarter" idx="12"/>
          </p:nvPr>
        </p:nvSpPr>
        <p:spPr/>
        <p:txBody>
          <a:bodyPr/>
          <a:lstStyle/>
          <a:p>
            <a:fld id="{FF828736-9A59-5542-843E-7597CE180AEB}" type="slidenum">
              <a:rPr lang="en-US" smtClean="0"/>
              <a:t>10</a:t>
            </a:fld>
            <a:endParaRPr lang="en-US"/>
          </a:p>
        </p:txBody>
      </p:sp>
      <p:sp>
        <p:nvSpPr>
          <p:cNvPr id="4" name="Title 3">
            <a:extLst>
              <a:ext uri="{FF2B5EF4-FFF2-40B4-BE49-F238E27FC236}">
                <a16:creationId xmlns:a16="http://schemas.microsoft.com/office/drawing/2014/main" id="{98D3F78B-A804-1DAE-9AE1-2A1634962258}"/>
              </a:ext>
            </a:extLst>
          </p:cNvPr>
          <p:cNvSpPr>
            <a:spLocks noGrp="1"/>
          </p:cNvSpPr>
          <p:nvPr>
            <p:ph type="title"/>
          </p:nvPr>
        </p:nvSpPr>
        <p:spPr/>
        <p:txBody>
          <a:bodyPr/>
          <a:lstStyle/>
          <a:p>
            <a:r>
              <a:rPr lang="en-GB"/>
              <a:t>When does success occur?</a:t>
            </a:r>
          </a:p>
        </p:txBody>
      </p:sp>
      <p:sp>
        <p:nvSpPr>
          <p:cNvPr id="11" name="Line Callout 1 10">
            <a:extLst>
              <a:ext uri="{FF2B5EF4-FFF2-40B4-BE49-F238E27FC236}">
                <a16:creationId xmlns:a16="http://schemas.microsoft.com/office/drawing/2014/main" id="{5946DC3A-14C4-1430-D184-B632AC78FB08}"/>
              </a:ext>
            </a:extLst>
          </p:cNvPr>
          <p:cNvSpPr/>
          <p:nvPr/>
        </p:nvSpPr>
        <p:spPr>
          <a:xfrm>
            <a:off x="9197133" y="1419921"/>
            <a:ext cx="1888273" cy="549255"/>
          </a:xfrm>
          <a:prstGeom prst="borderCallout1">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a:solidFill>
                  <a:schemeClr val="tx1"/>
                </a:solidFill>
                <a:effectLst/>
              </a:rPr>
              <a:t>UN-HABITAT and UNHCR (2020) </a:t>
            </a:r>
            <a:r>
              <a:rPr lang="en-US" sz="800" i="1">
                <a:solidFill>
                  <a:schemeClr val="tx1"/>
                </a:solidFill>
                <a:effectLst/>
              </a:rPr>
              <a:t>Guidance for Responding to Displacement in Urban Areas</a:t>
            </a:r>
            <a:r>
              <a:rPr lang="en-US" sz="800">
                <a:solidFill>
                  <a:schemeClr val="tx1"/>
                </a:solidFill>
                <a:effectLst/>
              </a:rPr>
              <a:t>. </a:t>
            </a:r>
            <a:endParaRPr lang="en-GB" sz="800">
              <a:solidFill>
                <a:schemeClr val="tx1"/>
              </a:solidFill>
            </a:endParaRPr>
          </a:p>
        </p:txBody>
      </p:sp>
    </p:spTree>
    <p:extLst>
      <p:ext uri="{BB962C8B-B14F-4D97-AF65-F5344CB8AC3E}">
        <p14:creationId xmlns:p14="http://schemas.microsoft.com/office/powerpoint/2010/main" val="2935349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935A2783-0344-7B6D-C6FF-33F0C276D575}"/>
              </a:ext>
            </a:extLst>
          </p:cNvPr>
          <p:cNvGraphicFramePr>
            <a:graphicFrameLocks noGrp="1"/>
          </p:cNvGraphicFramePr>
          <p:nvPr>
            <p:ph sz="quarter" idx="14"/>
            <p:extLst>
              <p:ext uri="{D42A27DB-BD31-4B8C-83A1-F6EECF244321}">
                <p14:modId xmlns:p14="http://schemas.microsoft.com/office/powerpoint/2010/main" val="2703680234"/>
              </p:ext>
            </p:extLst>
          </p:nvPr>
        </p:nvGraphicFramePr>
        <p:xfrm>
          <a:off x="838200" y="1923680"/>
          <a:ext cx="10515600" cy="3436811"/>
        </p:xfrm>
        <a:graphic>
          <a:graphicData uri="http://schemas.openxmlformats.org/drawingml/2006/table">
            <a:tbl>
              <a:tblPr firstRow="1" firstCol="1" bandRow="1">
                <a:tableStyleId>{69CF1AB2-1976-4502-BF36-3FF5EA218861}</a:tableStyleId>
              </a:tblPr>
              <a:tblGrid>
                <a:gridCol w="7421899">
                  <a:extLst>
                    <a:ext uri="{9D8B030D-6E8A-4147-A177-3AD203B41FA5}">
                      <a16:colId xmlns:a16="http://schemas.microsoft.com/office/drawing/2014/main" val="3246243289"/>
                    </a:ext>
                  </a:extLst>
                </a:gridCol>
                <a:gridCol w="3093701">
                  <a:extLst>
                    <a:ext uri="{9D8B030D-6E8A-4147-A177-3AD203B41FA5}">
                      <a16:colId xmlns:a16="http://schemas.microsoft.com/office/drawing/2014/main" val="3051934873"/>
                    </a:ext>
                  </a:extLst>
                </a:gridCol>
              </a:tblGrid>
              <a:tr h="602342">
                <a:tc>
                  <a:txBody>
                    <a:bodyPr/>
                    <a:lstStyle/>
                    <a:p>
                      <a:pPr marL="0" marR="0">
                        <a:lnSpc>
                          <a:spcPct val="107000"/>
                        </a:lnSpc>
                        <a:spcBef>
                          <a:spcPts val="0"/>
                        </a:spcBef>
                        <a:spcAft>
                          <a:spcPts val="0"/>
                        </a:spcAft>
                      </a:pPr>
                      <a:r>
                        <a:rPr lang="en-GB" sz="2400" b="0">
                          <a:effectLst/>
                        </a:rPr>
                        <a:t>Consultations with a range of key stakeholders, within the UN System and externally</a:t>
                      </a:r>
                    </a:p>
                    <a:p>
                      <a:pPr marL="342900" marR="0" indent="-342900">
                        <a:lnSpc>
                          <a:spcPct val="107000"/>
                        </a:lnSpc>
                        <a:spcBef>
                          <a:spcPts val="0"/>
                        </a:spcBef>
                        <a:spcAft>
                          <a:spcPts val="0"/>
                        </a:spcAft>
                        <a:buFont typeface="Wingdings" pitchFamily="2" charset="2"/>
                        <a:buChar char="Ø"/>
                      </a:pPr>
                      <a:r>
                        <a:rPr lang="en-GB" sz="2400" b="0">
                          <a:effectLst/>
                        </a:rPr>
                        <a:t>One-on-one consultations with various experts</a:t>
                      </a:r>
                    </a:p>
                    <a:p>
                      <a:pPr marL="800078" marR="0" lvl="1" indent="-342900">
                        <a:lnSpc>
                          <a:spcPct val="107000"/>
                        </a:lnSpc>
                        <a:spcBef>
                          <a:spcPts val="0"/>
                        </a:spcBef>
                        <a:spcAft>
                          <a:spcPts val="0"/>
                        </a:spcAft>
                        <a:buFont typeface="Courier New" panose="02070309020205020404" pitchFamily="49" charset="0"/>
                        <a:buChar char="o"/>
                      </a:pPr>
                      <a:r>
                        <a:rPr lang="en-GB" sz="2400" b="0">
                          <a:effectLst/>
                        </a:rPr>
                        <a:t>see Google survey at end of the presentation</a:t>
                      </a:r>
                    </a:p>
                    <a:p>
                      <a:pPr marL="342900" marR="0" indent="-342900">
                        <a:lnSpc>
                          <a:spcPct val="107000"/>
                        </a:lnSpc>
                        <a:spcBef>
                          <a:spcPts val="0"/>
                        </a:spcBef>
                        <a:spcAft>
                          <a:spcPts val="0"/>
                        </a:spcAft>
                        <a:buFont typeface="Wingdings" pitchFamily="2" charset="2"/>
                        <a:buChar char="Ø"/>
                      </a:pPr>
                      <a:r>
                        <a:rPr lang="en-GB" sz="2400" b="0">
                          <a:effectLst/>
                        </a:rPr>
                        <a:t>Collection of relevant program documentation</a:t>
                      </a:r>
                    </a:p>
                  </a:txBody>
                  <a:tcPr marL="68580" marR="68580" marT="0" marB="0"/>
                </a:tc>
                <a:tc>
                  <a:txBody>
                    <a:bodyPr/>
                    <a:lstStyle/>
                    <a:p>
                      <a:pPr marL="0" marR="0" algn="ctr">
                        <a:lnSpc>
                          <a:spcPct val="107000"/>
                        </a:lnSpc>
                        <a:spcBef>
                          <a:spcPts val="0"/>
                        </a:spcBef>
                        <a:spcAft>
                          <a:spcPts val="0"/>
                        </a:spcAft>
                      </a:pPr>
                      <a:r>
                        <a:rPr lang="en-GB" sz="2400" b="0">
                          <a:effectLst/>
                        </a:rPr>
                        <a:t>Jan 2024 – March 2024</a:t>
                      </a:r>
                      <a:endParaRPr lang="en-US" sz="2400" b="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49270879"/>
                  </a:ext>
                </a:extLst>
              </a:tr>
              <a:tr h="110571">
                <a:tc>
                  <a:txBody>
                    <a:bodyPr/>
                    <a:lstStyle/>
                    <a:p>
                      <a:pPr marL="0" marR="0">
                        <a:lnSpc>
                          <a:spcPct val="107000"/>
                        </a:lnSpc>
                        <a:spcBef>
                          <a:spcPts val="0"/>
                        </a:spcBef>
                        <a:spcAft>
                          <a:spcPts val="0"/>
                        </a:spcAft>
                      </a:pPr>
                      <a:r>
                        <a:rPr lang="en-GB" sz="2400" b="0">
                          <a:effectLst/>
                        </a:rPr>
                        <a:t>Facilitation of an Expert Group Meeting (EGM) </a:t>
                      </a:r>
                      <a:br>
                        <a:rPr lang="en-GB" sz="2400" b="0">
                          <a:effectLst/>
                        </a:rPr>
                      </a:br>
                      <a:endParaRPr lang="en-US" sz="2400" b="0">
                        <a:effectLst/>
                      </a:endParaRPr>
                    </a:p>
                  </a:txBody>
                  <a:tcPr marL="68580" marR="68580" marT="0" marB="0"/>
                </a:tc>
                <a:tc>
                  <a:txBody>
                    <a:bodyPr/>
                    <a:lstStyle/>
                    <a:p>
                      <a:pPr marL="0" marR="0" algn="ctr">
                        <a:lnSpc>
                          <a:spcPct val="107000"/>
                        </a:lnSpc>
                        <a:spcBef>
                          <a:spcPts val="0"/>
                        </a:spcBef>
                        <a:spcAft>
                          <a:spcPts val="0"/>
                        </a:spcAft>
                      </a:pPr>
                      <a:r>
                        <a:rPr lang="en-GB" sz="2400" b="0">
                          <a:effectLst/>
                        </a:rPr>
                        <a:t>March 2024</a:t>
                      </a:r>
                      <a:endParaRPr lang="en-US" sz="2400" b="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857430083"/>
                  </a:ext>
                </a:extLst>
              </a:tr>
              <a:tr h="385990">
                <a:tc>
                  <a:txBody>
                    <a:bodyPr/>
                    <a:lstStyle/>
                    <a:p>
                      <a:pPr marL="0" marR="0">
                        <a:lnSpc>
                          <a:spcPct val="107000"/>
                        </a:lnSpc>
                        <a:spcBef>
                          <a:spcPts val="0"/>
                        </a:spcBef>
                        <a:spcAft>
                          <a:spcPts val="0"/>
                        </a:spcAft>
                      </a:pPr>
                      <a:r>
                        <a:rPr lang="en-GB" sz="2400" b="0">
                          <a:effectLst/>
                        </a:rPr>
                        <a:t>Advanced Draft of the Conceptual Framework</a:t>
                      </a:r>
                      <a:br>
                        <a:rPr lang="en-GB" sz="2400" b="0">
                          <a:effectLst/>
                        </a:rPr>
                      </a:br>
                      <a:endParaRPr lang="en-US" sz="2400" b="0">
                        <a:effectLst/>
                      </a:endParaRPr>
                    </a:p>
                  </a:txBody>
                  <a:tcPr marL="68580" marR="68580" marT="0" marB="0"/>
                </a:tc>
                <a:tc>
                  <a:txBody>
                    <a:bodyPr/>
                    <a:lstStyle/>
                    <a:p>
                      <a:pPr marL="0" marR="0" algn="ctr">
                        <a:lnSpc>
                          <a:spcPct val="107000"/>
                        </a:lnSpc>
                        <a:spcBef>
                          <a:spcPts val="0"/>
                        </a:spcBef>
                        <a:spcAft>
                          <a:spcPts val="0"/>
                        </a:spcAft>
                      </a:pPr>
                      <a:r>
                        <a:rPr lang="en-GB" sz="2400" b="0">
                          <a:effectLst/>
                        </a:rPr>
                        <a:t>April 2024</a:t>
                      </a:r>
                      <a:endParaRPr lang="en-US" sz="2400" b="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373260725"/>
                  </a:ext>
                </a:extLst>
              </a:tr>
            </a:tbl>
          </a:graphicData>
        </a:graphic>
      </p:graphicFrame>
      <p:sp>
        <p:nvSpPr>
          <p:cNvPr id="3" name="Slide Number Placeholder 2">
            <a:extLst>
              <a:ext uri="{FF2B5EF4-FFF2-40B4-BE49-F238E27FC236}">
                <a16:creationId xmlns:a16="http://schemas.microsoft.com/office/drawing/2014/main" id="{ED4BAEE2-FB82-76E9-7466-D21998F1C868}"/>
              </a:ext>
            </a:extLst>
          </p:cNvPr>
          <p:cNvSpPr>
            <a:spLocks noGrp="1"/>
          </p:cNvSpPr>
          <p:nvPr>
            <p:ph type="sldNum" sz="quarter" idx="12"/>
          </p:nvPr>
        </p:nvSpPr>
        <p:spPr/>
        <p:txBody>
          <a:bodyPr/>
          <a:lstStyle/>
          <a:p>
            <a:fld id="{FF828736-9A59-5542-843E-7597CE180AEB}" type="slidenum">
              <a:rPr lang="en-US" smtClean="0"/>
              <a:t>11</a:t>
            </a:fld>
            <a:endParaRPr lang="en-US"/>
          </a:p>
        </p:txBody>
      </p:sp>
      <p:sp>
        <p:nvSpPr>
          <p:cNvPr id="4" name="Title 3">
            <a:extLst>
              <a:ext uri="{FF2B5EF4-FFF2-40B4-BE49-F238E27FC236}">
                <a16:creationId xmlns:a16="http://schemas.microsoft.com/office/drawing/2014/main" id="{85518CE0-0CD9-5B5E-3FF3-D6D2248B53FD}"/>
              </a:ext>
            </a:extLst>
          </p:cNvPr>
          <p:cNvSpPr>
            <a:spLocks noGrp="1"/>
          </p:cNvSpPr>
          <p:nvPr>
            <p:ph type="title"/>
          </p:nvPr>
        </p:nvSpPr>
        <p:spPr/>
        <p:txBody>
          <a:bodyPr/>
          <a:lstStyle/>
          <a:p>
            <a:r>
              <a:rPr lang="en-GB"/>
              <a:t>Next steps and timeframe</a:t>
            </a:r>
          </a:p>
        </p:txBody>
      </p:sp>
    </p:spTree>
    <p:extLst>
      <p:ext uri="{BB962C8B-B14F-4D97-AF65-F5344CB8AC3E}">
        <p14:creationId xmlns:p14="http://schemas.microsoft.com/office/powerpoint/2010/main" val="3714715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46871C-A867-0512-2188-A6294B0BC2C2}"/>
              </a:ext>
            </a:extLst>
          </p:cNvPr>
          <p:cNvSpPr>
            <a:spLocks noGrp="1"/>
          </p:cNvSpPr>
          <p:nvPr>
            <p:ph sz="quarter" idx="14"/>
          </p:nvPr>
        </p:nvSpPr>
        <p:spPr>
          <a:xfrm>
            <a:off x="838206" y="1825625"/>
            <a:ext cx="7644156" cy="4351338"/>
          </a:xfrm>
        </p:spPr>
        <p:txBody>
          <a:bodyPr/>
          <a:lstStyle/>
          <a:p>
            <a:pPr marL="457200" indent="-457200">
              <a:buFont typeface="Wingdings" pitchFamily="2" charset="2"/>
              <a:buChar char="Ø"/>
            </a:pPr>
            <a:r>
              <a:rPr lang="en-GB"/>
              <a:t>Short </a:t>
            </a:r>
            <a:r>
              <a:rPr lang="en-GB" u="sng"/>
              <a:t>Google survey </a:t>
            </a:r>
            <a:r>
              <a:rPr lang="en-GB"/>
              <a:t>for each UN-Habitat country team / regional office</a:t>
            </a:r>
          </a:p>
          <a:p>
            <a:pPr marL="457200" indent="-457200">
              <a:buFont typeface="Wingdings" pitchFamily="2" charset="2"/>
              <a:buChar char="Ø"/>
            </a:pPr>
            <a:r>
              <a:rPr lang="en-GB"/>
              <a:t>Due date = Feb 1, 2024</a:t>
            </a:r>
          </a:p>
          <a:p>
            <a:pPr marL="457200" indent="-457200">
              <a:buFont typeface="Wingdings" pitchFamily="2" charset="2"/>
              <a:buChar char="Ø"/>
            </a:pPr>
            <a:r>
              <a:rPr lang="en-GB"/>
              <a:t>One-on-one consultations to follow with select countries</a:t>
            </a:r>
          </a:p>
        </p:txBody>
      </p:sp>
      <p:sp>
        <p:nvSpPr>
          <p:cNvPr id="3" name="Slide Number Placeholder 2">
            <a:extLst>
              <a:ext uri="{FF2B5EF4-FFF2-40B4-BE49-F238E27FC236}">
                <a16:creationId xmlns:a16="http://schemas.microsoft.com/office/drawing/2014/main" id="{E17AB08D-BD6A-C80D-D207-72D044EDCA17}"/>
              </a:ext>
            </a:extLst>
          </p:cNvPr>
          <p:cNvSpPr>
            <a:spLocks noGrp="1"/>
          </p:cNvSpPr>
          <p:nvPr>
            <p:ph type="sldNum" sz="quarter" idx="12"/>
          </p:nvPr>
        </p:nvSpPr>
        <p:spPr/>
        <p:txBody>
          <a:bodyPr/>
          <a:lstStyle/>
          <a:p>
            <a:fld id="{FF828736-9A59-5542-843E-7597CE180AEB}" type="slidenum">
              <a:rPr lang="en-US" smtClean="0"/>
              <a:t>12</a:t>
            </a:fld>
            <a:endParaRPr lang="en-US"/>
          </a:p>
        </p:txBody>
      </p:sp>
      <p:sp>
        <p:nvSpPr>
          <p:cNvPr id="4" name="Title 3">
            <a:extLst>
              <a:ext uri="{FF2B5EF4-FFF2-40B4-BE49-F238E27FC236}">
                <a16:creationId xmlns:a16="http://schemas.microsoft.com/office/drawing/2014/main" id="{883FAF10-8C27-1B5A-6C57-D2970B52899D}"/>
              </a:ext>
            </a:extLst>
          </p:cNvPr>
          <p:cNvSpPr>
            <a:spLocks noGrp="1"/>
          </p:cNvSpPr>
          <p:nvPr>
            <p:ph type="title"/>
          </p:nvPr>
        </p:nvSpPr>
        <p:spPr/>
        <p:txBody>
          <a:bodyPr/>
          <a:lstStyle/>
          <a:p>
            <a:r>
              <a:rPr lang="en-GB"/>
              <a:t>Additional feedback</a:t>
            </a:r>
          </a:p>
        </p:txBody>
      </p:sp>
    </p:spTree>
    <p:extLst>
      <p:ext uri="{BB962C8B-B14F-4D97-AF65-F5344CB8AC3E}">
        <p14:creationId xmlns:p14="http://schemas.microsoft.com/office/powerpoint/2010/main" val="666303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7E1A2B-320D-6548-B402-13E27C70381C}"/>
              </a:ext>
            </a:extLst>
          </p:cNvPr>
          <p:cNvSpPr>
            <a:spLocks noGrp="1"/>
          </p:cNvSpPr>
          <p:nvPr>
            <p:ph sz="quarter" idx="14"/>
          </p:nvPr>
        </p:nvSpPr>
        <p:spPr/>
        <p:txBody>
          <a:bodyPr>
            <a:normAutofit/>
          </a:bodyPr>
          <a:lstStyle/>
          <a:p>
            <a:pPr marL="0" marR="0">
              <a:spcBef>
                <a:spcPts val="0"/>
              </a:spcBef>
              <a:spcAft>
                <a:spcPts val="0"/>
              </a:spcAft>
              <a:tabLst>
                <a:tab pos="855980" algn="l"/>
              </a:tabLst>
            </a:pPr>
            <a:r>
              <a:rPr lang="en-GB" sz="2000" b="1" kern="100">
                <a:effectLst/>
                <a:latin typeface="Calibri" panose="020F0502020204030204" pitchFamily="34" charset="0"/>
                <a:ea typeface="Calibri" panose="020F0502020204030204" pitchFamily="34" charset="0"/>
                <a:cs typeface="Times New Roman" panose="02020603050405020304" pitchFamily="18" charset="0"/>
              </a:rPr>
              <a:t>Feedback on the success criteria</a:t>
            </a:r>
            <a:endParaRPr lang="en-US" sz="2000" b="1" kern="1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400" kern="100">
                <a:effectLst/>
                <a:latin typeface="Calibri" panose="020F0502020204030204" pitchFamily="34" charset="0"/>
                <a:ea typeface="Calibri" panose="020F0502020204030204" pitchFamily="34" charset="0"/>
                <a:cs typeface="Times New Roman" panose="02020603050405020304" pitchFamily="18" charset="0"/>
              </a:rPr>
              <a:t>What are your reactions to the success criteria and their definitions?</a:t>
            </a:r>
          </a:p>
          <a:p>
            <a:pPr marL="342900" marR="0" lvl="0" indent="-342900">
              <a:spcBef>
                <a:spcPts val="0"/>
              </a:spcBef>
              <a:spcAft>
                <a:spcPts val="0"/>
              </a:spcAft>
              <a:buFont typeface="Calibri" panose="020F0502020204030204" pitchFamily="34" charset="0"/>
              <a:buChar char="-"/>
            </a:pPr>
            <a:r>
              <a:rPr lang="en-GB" sz="1400" kern="100">
                <a:latin typeface="Calibri" panose="020F0502020204030204" pitchFamily="34" charset="0"/>
                <a:ea typeface="Calibri" panose="020F0502020204030204" pitchFamily="34" charset="0"/>
                <a:cs typeface="Times New Roman" panose="02020603050405020304" pitchFamily="18" charset="0"/>
              </a:rPr>
              <a:t>I</a:t>
            </a:r>
            <a:r>
              <a:rPr lang="en-GB" sz="1400" kern="100">
                <a:effectLst/>
                <a:latin typeface="Calibri" panose="020F0502020204030204" pitchFamily="34" charset="0"/>
                <a:ea typeface="Calibri" panose="020F0502020204030204" pitchFamily="34" charset="0"/>
                <a:cs typeface="Times New Roman" panose="02020603050405020304" pitchFamily="18" charset="0"/>
              </a:rPr>
              <a:t>s there anything you would add or subtract?</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400" kern="100">
                <a:effectLst/>
                <a:latin typeface="Calibri" panose="020F0502020204030204" pitchFamily="34" charset="0"/>
                <a:ea typeface="Calibri" panose="020F0502020204030204" pitchFamily="34" charset="0"/>
                <a:cs typeface="Times New Roman" panose="02020603050405020304" pitchFamily="18" charset="0"/>
              </a:rPr>
              <a:t>To what extent are these criteria shared by your local partners (communities, local authorities, national authorities)? By other UN agencies and INGOs? By donors?</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GB" sz="1400" kern="100">
                <a:effectLst/>
                <a:latin typeface="Calibri" panose="020F0502020204030204" pitchFamily="34" charset="0"/>
                <a:ea typeface="Calibri" panose="020F0502020204030204" pitchFamily="34" charset="0"/>
                <a:cs typeface="Times New Roman" panose="02020603050405020304" pitchFamily="18" charset="0"/>
              </a:rPr>
              <a:t> </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GB" sz="2000" b="1" kern="100">
                <a:effectLst/>
                <a:latin typeface="Calibri" panose="020F0502020204030204" pitchFamily="34" charset="0"/>
                <a:ea typeface="Calibri" panose="020F0502020204030204" pitchFamily="34" charset="0"/>
                <a:cs typeface="Times New Roman" panose="02020603050405020304" pitchFamily="18" charset="0"/>
              </a:rPr>
              <a:t>Country-level experiences with programming on urban internal displacement</a:t>
            </a:r>
            <a:endParaRPr lang="en-US" sz="2000" b="1" kern="1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400" kern="100">
                <a:effectLst/>
                <a:latin typeface="Calibri" panose="020F0502020204030204" pitchFamily="34" charset="0"/>
                <a:ea typeface="Calibri" panose="020F0502020204030204" pitchFamily="34" charset="0"/>
                <a:cs typeface="Times New Roman" panose="02020603050405020304" pitchFamily="18" charset="0"/>
              </a:rPr>
              <a:t>Can you share some examples of programming (from UN-Habitat or otherwise) that meet the success criteria?</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GB" sz="1400" kern="100">
                <a:effectLst/>
                <a:latin typeface="Calibri" panose="020F0502020204030204" pitchFamily="34" charset="0"/>
                <a:ea typeface="Calibri" panose="020F0502020204030204" pitchFamily="34" charset="0"/>
                <a:cs typeface="Times New Roman" panose="02020603050405020304" pitchFamily="18" charset="0"/>
              </a:rPr>
              <a:t>What factors facilitated this success?</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GB" sz="1400" kern="100">
                <a:effectLst/>
                <a:latin typeface="Calibri" panose="020F0502020204030204" pitchFamily="34" charset="0"/>
                <a:ea typeface="Calibri" panose="020F0502020204030204" pitchFamily="34" charset="0"/>
                <a:cs typeface="Times New Roman" panose="02020603050405020304" pitchFamily="18" charset="0"/>
              </a:rPr>
              <a:t>Have these successes been scaled? Why or why not?</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400" kern="100">
                <a:effectLst/>
                <a:latin typeface="Calibri" panose="020F0502020204030204" pitchFamily="34" charset="0"/>
                <a:ea typeface="Calibri" panose="020F0502020204030204" pitchFamily="34" charset="0"/>
                <a:cs typeface="Times New Roman" panose="02020603050405020304" pitchFamily="18" charset="0"/>
              </a:rPr>
              <a:t>Can you share some examples of programming (from UN-Habitat or otherwise) that do NOT meet the success criteria?</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GB" sz="1400" kern="100">
                <a:effectLst/>
                <a:latin typeface="Calibri" panose="020F0502020204030204" pitchFamily="34" charset="0"/>
                <a:ea typeface="Calibri" panose="020F0502020204030204" pitchFamily="34" charset="0"/>
                <a:cs typeface="Times New Roman" panose="02020603050405020304" pitchFamily="18" charset="0"/>
              </a:rPr>
              <a:t>At what level did the problems occur (conception, implementation, funding, etc.)</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tabLst>
                <a:tab pos="855980" algn="l"/>
              </a:tabLst>
            </a:pPr>
            <a:r>
              <a:rPr lang="en-GB" sz="1400" kern="100">
                <a:effectLst/>
                <a:latin typeface="Calibri" panose="020F0502020204030204" pitchFamily="34" charset="0"/>
                <a:ea typeface="Calibri" panose="020F0502020204030204" pitchFamily="34" charset="0"/>
                <a:cs typeface="Times New Roman" panose="02020603050405020304" pitchFamily="18" charset="0"/>
              </a:rPr>
              <a:t>	</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GB" sz="2000" b="1" kern="100">
                <a:effectLst/>
                <a:latin typeface="Calibri" panose="020F0502020204030204" pitchFamily="34" charset="0"/>
                <a:ea typeface="Calibri" panose="020F0502020204030204" pitchFamily="34" charset="0"/>
                <a:cs typeface="Times New Roman" panose="02020603050405020304" pitchFamily="18" charset="0"/>
              </a:rPr>
              <a:t>HDP Nexus considerations</a:t>
            </a:r>
            <a:endParaRPr lang="en-US" sz="2000" b="1" kern="1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400" kern="100">
                <a:effectLst/>
                <a:latin typeface="Calibri" panose="020F0502020204030204" pitchFamily="34" charset="0"/>
                <a:ea typeface="Calibri" panose="020F0502020204030204" pitchFamily="34" charset="0"/>
                <a:cs typeface="Times New Roman" panose="02020603050405020304" pitchFamily="18" charset="0"/>
              </a:rPr>
              <a:t>To what extent has your programming worked across the Humanitarian-Peace-Development nexus? </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GB" sz="1400" kern="100">
                <a:effectLst/>
                <a:latin typeface="Calibri" panose="020F0502020204030204" pitchFamily="34" charset="0"/>
                <a:ea typeface="Calibri" panose="020F0502020204030204" pitchFamily="34" charset="0"/>
                <a:cs typeface="Times New Roman" panose="02020603050405020304" pitchFamily="18" charset="0"/>
              </a:rPr>
              <a:t>What have been the challenges and opportunities of using a “nexus approach”?</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C054EC0D-8E67-5542-8D45-4E233577188F}"/>
              </a:ext>
            </a:extLst>
          </p:cNvPr>
          <p:cNvSpPr>
            <a:spLocks noGrp="1"/>
          </p:cNvSpPr>
          <p:nvPr>
            <p:ph type="sldNum" sz="quarter" idx="12"/>
          </p:nvPr>
        </p:nvSpPr>
        <p:spPr/>
        <p:txBody>
          <a:bodyPr/>
          <a:lstStyle/>
          <a:p>
            <a:fld id="{FF828736-9A59-5542-843E-7597CE180AEB}" type="slidenum">
              <a:rPr lang="en-US" smtClean="0"/>
              <a:t>13</a:t>
            </a:fld>
            <a:endParaRPr lang="en-US"/>
          </a:p>
        </p:txBody>
      </p:sp>
      <p:sp>
        <p:nvSpPr>
          <p:cNvPr id="5" name="Title 4">
            <a:extLst>
              <a:ext uri="{FF2B5EF4-FFF2-40B4-BE49-F238E27FC236}">
                <a16:creationId xmlns:a16="http://schemas.microsoft.com/office/drawing/2014/main" id="{CF61C4F8-DD46-D143-B0B9-526B5BD68A04}"/>
              </a:ext>
            </a:extLst>
          </p:cNvPr>
          <p:cNvSpPr>
            <a:spLocks noGrp="1"/>
          </p:cNvSpPr>
          <p:nvPr>
            <p:ph type="title"/>
          </p:nvPr>
        </p:nvSpPr>
        <p:spPr/>
        <p:txBody>
          <a:bodyPr/>
          <a:lstStyle/>
          <a:p>
            <a:r>
              <a:rPr lang="en-US">
                <a:ea typeface="Tahoma"/>
                <a:cs typeface="Tahoma"/>
              </a:rPr>
              <a:t>Questions for you</a:t>
            </a:r>
            <a:endParaRPr lang="en-US"/>
          </a:p>
        </p:txBody>
      </p:sp>
    </p:spTree>
    <p:extLst>
      <p:ext uri="{BB962C8B-B14F-4D97-AF65-F5344CB8AC3E}">
        <p14:creationId xmlns:p14="http://schemas.microsoft.com/office/powerpoint/2010/main" val="42238643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a:extLst>
              <a:ext uri="{FF2B5EF4-FFF2-40B4-BE49-F238E27FC236}">
                <a16:creationId xmlns:a16="http://schemas.microsoft.com/office/drawing/2014/main" id="{07E4F06A-1F4D-7049-9BEB-67B0D4D0780C}"/>
              </a:ext>
            </a:extLst>
          </p:cNvPr>
          <p:cNvSpPr>
            <a:spLocks noGrp="1"/>
          </p:cNvSpPr>
          <p:nvPr>
            <p:ph type="sldNum" sz="quarter" idx="12"/>
          </p:nvPr>
        </p:nvSpPr>
        <p:spPr/>
        <p:txBody>
          <a:bodyPr/>
          <a:lstStyle/>
          <a:p>
            <a:fld id="{FF828736-9A59-5542-843E-7597CE180AEB}" type="slidenum">
              <a:rPr lang="en-US" smtClean="0"/>
              <a:t>14</a:t>
            </a:fld>
            <a:endParaRPr lang="en-US"/>
          </a:p>
        </p:txBody>
      </p:sp>
      <p:pic>
        <p:nvPicPr>
          <p:cNvPr id="10" name="Content Placeholder 9">
            <a:extLst>
              <a:ext uri="{FF2B5EF4-FFF2-40B4-BE49-F238E27FC236}">
                <a16:creationId xmlns:a16="http://schemas.microsoft.com/office/drawing/2014/main" id="{1C44979F-7684-1846-A761-A884A8DE52B8}"/>
              </a:ext>
            </a:extLst>
          </p:cNvPr>
          <p:cNvPicPr>
            <a:picLocks noGrp="1" noChangeAspect="1"/>
          </p:cNvPicPr>
          <p:nvPr>
            <p:ph sz="quarter" idx="4294967295"/>
          </p:nvPr>
        </p:nvPicPr>
        <p:blipFill>
          <a:blip r:embed="rId3" cstate="screen">
            <a:extLst>
              <a:ext uri="{28A0092B-C50C-407E-A947-70E740481C1C}">
                <a14:useLocalDpi xmlns:a14="http://schemas.microsoft.com/office/drawing/2010/main"/>
              </a:ext>
            </a:extLst>
          </a:blip>
          <a:srcRect/>
          <a:stretch/>
        </p:blipFill>
        <p:spPr>
          <a:xfrm>
            <a:off x="-948052" y="1618927"/>
            <a:ext cx="7502340" cy="4706563"/>
          </a:xfrm>
        </p:spPr>
      </p:pic>
      <p:sp>
        <p:nvSpPr>
          <p:cNvPr id="3" name="TextBox 2">
            <a:extLst>
              <a:ext uri="{FF2B5EF4-FFF2-40B4-BE49-F238E27FC236}">
                <a16:creationId xmlns:a16="http://schemas.microsoft.com/office/drawing/2014/main" id="{6833E95E-E0A1-9140-B6D8-60970CCBB29C}"/>
              </a:ext>
            </a:extLst>
          </p:cNvPr>
          <p:cNvSpPr txBox="1"/>
          <p:nvPr/>
        </p:nvSpPr>
        <p:spPr>
          <a:xfrm>
            <a:off x="5639888" y="2975065"/>
            <a:ext cx="914400" cy="914400"/>
          </a:xfrm>
          <a:prstGeom prst="rect">
            <a:avLst/>
          </a:prstGeom>
        </p:spPr>
        <p:txBody>
          <a:bodyPr vert="horz" wrap="square" lIns="36000" tIns="0" rIns="0" bIns="0" rtlCol="0" anchor="ctr">
            <a:normAutofit/>
          </a:bodyPr>
          <a:lstStyle/>
          <a:p>
            <a:pPr algn="l"/>
            <a:endParaRPr lang="en-US">
              <a:solidFill>
                <a:schemeClr val="accent1"/>
              </a:solidFill>
            </a:endParaRPr>
          </a:p>
        </p:txBody>
      </p:sp>
      <p:sp>
        <p:nvSpPr>
          <p:cNvPr id="9" name="TextBox 8">
            <a:extLst>
              <a:ext uri="{FF2B5EF4-FFF2-40B4-BE49-F238E27FC236}">
                <a16:creationId xmlns:a16="http://schemas.microsoft.com/office/drawing/2014/main" id="{5B165E23-59FB-4C4F-B4DC-68E8D120B619}"/>
              </a:ext>
            </a:extLst>
          </p:cNvPr>
          <p:cNvSpPr txBox="1"/>
          <p:nvPr/>
        </p:nvSpPr>
        <p:spPr>
          <a:xfrm>
            <a:off x="599578" y="5969791"/>
            <a:ext cx="5040313" cy="309583"/>
          </a:xfrm>
          <a:prstGeom prst="rect">
            <a:avLst/>
          </a:prstGeom>
        </p:spPr>
        <p:txBody>
          <a:bodyPr vert="horz" wrap="square" lIns="0" tIns="72000" rIns="0" bIns="0" rtlCol="0" anchor="t" anchorCtr="0">
            <a:normAutofit/>
          </a:bodyPr>
          <a:lstStyle/>
          <a:p>
            <a:pPr algn="l"/>
            <a:r>
              <a:rPr lang="en-US" sz="1000"/>
              <a:t>Credit: IIED </a:t>
            </a:r>
          </a:p>
        </p:txBody>
      </p:sp>
      <p:pic>
        <p:nvPicPr>
          <p:cNvPr id="8" name="Picture 7">
            <a:extLst>
              <a:ext uri="{FF2B5EF4-FFF2-40B4-BE49-F238E27FC236}">
                <a16:creationId xmlns:a16="http://schemas.microsoft.com/office/drawing/2014/main" id="{0B399200-5CC7-C345-A391-EB297E5B1CC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42339" y="1618927"/>
            <a:ext cx="7264320" cy="4718058"/>
          </a:xfrm>
          <a:prstGeom prst="rect">
            <a:avLst/>
          </a:prstGeom>
        </p:spPr>
      </p:pic>
      <p:sp>
        <p:nvSpPr>
          <p:cNvPr id="6" name="Content Placeholder 5">
            <a:extLst>
              <a:ext uri="{FF2B5EF4-FFF2-40B4-BE49-F238E27FC236}">
                <a16:creationId xmlns:a16="http://schemas.microsoft.com/office/drawing/2014/main" id="{21ABD4B7-AE41-9048-8DB9-AE99811DFDEA}"/>
              </a:ext>
            </a:extLst>
          </p:cNvPr>
          <p:cNvSpPr>
            <a:spLocks noGrp="1"/>
          </p:cNvSpPr>
          <p:nvPr>
            <p:ph sz="quarter" idx="4294967295"/>
          </p:nvPr>
        </p:nvSpPr>
        <p:spPr>
          <a:xfrm>
            <a:off x="7475744" y="2448395"/>
            <a:ext cx="3335337" cy="2660651"/>
          </a:xfrm>
        </p:spPr>
        <p:txBody>
          <a:bodyPr/>
          <a:lstStyle/>
          <a:p>
            <a:endParaRPr lang="en-US"/>
          </a:p>
          <a:p>
            <a:r>
              <a:rPr lang="en-US"/>
              <a:t>Contact info:</a:t>
            </a:r>
          </a:p>
          <a:p>
            <a:r>
              <a:rPr lang="en-US" err="1"/>
              <a:t>lucy.earle@iied.org</a:t>
            </a:r>
            <a:endParaRPr lang="en-US"/>
          </a:p>
        </p:txBody>
      </p:sp>
      <p:sp>
        <p:nvSpPr>
          <p:cNvPr id="5" name="Title 4">
            <a:extLst>
              <a:ext uri="{FF2B5EF4-FFF2-40B4-BE49-F238E27FC236}">
                <a16:creationId xmlns:a16="http://schemas.microsoft.com/office/drawing/2014/main" id="{4BF80D71-69C3-8E28-45F0-650FD796BA25}"/>
              </a:ext>
            </a:extLst>
          </p:cNvPr>
          <p:cNvSpPr>
            <a:spLocks noGrp="1"/>
          </p:cNvSpPr>
          <p:nvPr>
            <p:ph type="title"/>
          </p:nvPr>
        </p:nvSpPr>
        <p:spPr/>
        <p:txBody>
          <a:bodyPr/>
          <a:lstStyle/>
          <a:p>
            <a:r>
              <a:rPr lang="en-GB"/>
              <a:t>Thank you!</a:t>
            </a:r>
          </a:p>
        </p:txBody>
      </p:sp>
    </p:spTree>
    <p:extLst>
      <p:ext uri="{BB962C8B-B14F-4D97-AF65-F5344CB8AC3E}">
        <p14:creationId xmlns:p14="http://schemas.microsoft.com/office/powerpoint/2010/main" val="39674030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7E1A2B-320D-6548-B402-13E27C70381C}"/>
              </a:ext>
            </a:extLst>
          </p:cNvPr>
          <p:cNvSpPr>
            <a:spLocks noGrp="1"/>
          </p:cNvSpPr>
          <p:nvPr>
            <p:ph sz="quarter" idx="14"/>
          </p:nvPr>
        </p:nvSpPr>
        <p:spPr/>
        <p:txBody>
          <a:bodyPr/>
          <a:lstStyle/>
          <a:p>
            <a:pPr lvl="1"/>
            <a:r>
              <a:rPr lang="en-US"/>
              <a:t>Project background &amp; context</a:t>
            </a:r>
          </a:p>
          <a:p>
            <a:pPr lvl="1"/>
            <a:r>
              <a:rPr lang="en-US"/>
              <a:t>Aims of the collaboration</a:t>
            </a:r>
          </a:p>
          <a:p>
            <a:pPr lvl="1"/>
            <a:r>
              <a:rPr lang="en-US"/>
              <a:t>Empirical &amp; conceptual framing</a:t>
            </a:r>
          </a:p>
          <a:p>
            <a:pPr lvl="1"/>
            <a:r>
              <a:rPr lang="en-US"/>
              <a:t>Key areas of inquiry</a:t>
            </a:r>
          </a:p>
          <a:p>
            <a:pPr lvl="1"/>
            <a:r>
              <a:rPr lang="en-US"/>
              <a:t>Proposed success criteria</a:t>
            </a:r>
          </a:p>
          <a:p>
            <a:pPr lvl="1"/>
            <a:r>
              <a:rPr lang="en-US"/>
              <a:t>Next steps &amp; timeframe</a:t>
            </a:r>
          </a:p>
          <a:p>
            <a:pPr lvl="1"/>
            <a:r>
              <a:rPr lang="en-US"/>
              <a:t>Questions for you</a:t>
            </a:r>
          </a:p>
          <a:p>
            <a:pPr lvl="1"/>
            <a:endParaRPr lang="en-US"/>
          </a:p>
        </p:txBody>
      </p:sp>
      <p:sp>
        <p:nvSpPr>
          <p:cNvPr id="2" name="Slide Number Placeholder 1">
            <a:extLst>
              <a:ext uri="{FF2B5EF4-FFF2-40B4-BE49-F238E27FC236}">
                <a16:creationId xmlns:a16="http://schemas.microsoft.com/office/drawing/2014/main" id="{C054EC0D-8E67-5542-8D45-4E233577188F}"/>
              </a:ext>
            </a:extLst>
          </p:cNvPr>
          <p:cNvSpPr>
            <a:spLocks noGrp="1"/>
          </p:cNvSpPr>
          <p:nvPr>
            <p:ph type="sldNum" sz="quarter" idx="12"/>
          </p:nvPr>
        </p:nvSpPr>
        <p:spPr/>
        <p:txBody>
          <a:bodyPr/>
          <a:lstStyle/>
          <a:p>
            <a:fld id="{FF828736-9A59-5542-843E-7597CE180AEB}" type="slidenum">
              <a:rPr lang="en-US" smtClean="0"/>
              <a:t>2</a:t>
            </a:fld>
            <a:endParaRPr lang="en-US"/>
          </a:p>
        </p:txBody>
      </p:sp>
      <p:sp>
        <p:nvSpPr>
          <p:cNvPr id="5" name="Title 4">
            <a:extLst>
              <a:ext uri="{FF2B5EF4-FFF2-40B4-BE49-F238E27FC236}">
                <a16:creationId xmlns:a16="http://schemas.microsoft.com/office/drawing/2014/main" id="{CF61C4F8-DD46-D143-B0B9-526B5BD68A04}"/>
              </a:ext>
            </a:extLst>
          </p:cNvPr>
          <p:cNvSpPr>
            <a:spLocks noGrp="1"/>
          </p:cNvSpPr>
          <p:nvPr>
            <p:ph type="title"/>
          </p:nvPr>
        </p:nvSpPr>
        <p:spPr/>
        <p:txBody>
          <a:bodyPr/>
          <a:lstStyle/>
          <a:p>
            <a:r>
              <a:rPr lang="en-US">
                <a:ea typeface="Tahoma"/>
                <a:cs typeface="Tahoma"/>
              </a:rPr>
              <a:t>Agenda</a:t>
            </a:r>
            <a:endParaRPr lang="en-US"/>
          </a:p>
        </p:txBody>
      </p:sp>
      <p:sp>
        <p:nvSpPr>
          <p:cNvPr id="3" name="TextBox 2">
            <a:extLst>
              <a:ext uri="{FF2B5EF4-FFF2-40B4-BE49-F238E27FC236}">
                <a16:creationId xmlns:a16="http://schemas.microsoft.com/office/drawing/2014/main" id="{64678301-5B2F-8799-3944-9168701C5ED8}"/>
              </a:ext>
            </a:extLst>
          </p:cNvPr>
          <p:cNvSpPr txBox="1"/>
          <p:nvPr/>
        </p:nvSpPr>
        <p:spPr>
          <a:xfrm>
            <a:off x="9003323" y="6635262"/>
            <a:ext cx="0" cy="0"/>
          </a:xfrm>
          <a:prstGeom prst="rect">
            <a:avLst/>
          </a:prstGeom>
        </p:spPr>
        <p:txBody>
          <a:bodyPr vert="horz" wrap="none" lIns="36000" tIns="0" rIns="0" bIns="0" rtlCol="0" anchor="ctr">
            <a:normAutofit fontScale="25000" lnSpcReduction="20000"/>
          </a:bodyPr>
          <a:lstStyle/>
          <a:p>
            <a:pPr algn="l"/>
            <a:endParaRPr lang="en-GB">
              <a:solidFill>
                <a:schemeClr val="accent1"/>
              </a:solidFill>
            </a:endParaRPr>
          </a:p>
        </p:txBody>
      </p:sp>
      <p:sp>
        <p:nvSpPr>
          <p:cNvPr id="6" name="TextBox 5">
            <a:extLst>
              <a:ext uri="{FF2B5EF4-FFF2-40B4-BE49-F238E27FC236}">
                <a16:creationId xmlns:a16="http://schemas.microsoft.com/office/drawing/2014/main" id="{C7946F06-4F75-578A-4A92-8AE1A5E9D5C1}"/>
              </a:ext>
            </a:extLst>
          </p:cNvPr>
          <p:cNvSpPr txBox="1"/>
          <p:nvPr/>
        </p:nvSpPr>
        <p:spPr>
          <a:xfrm>
            <a:off x="10445262" y="6588369"/>
            <a:ext cx="0" cy="0"/>
          </a:xfrm>
          <a:prstGeom prst="rect">
            <a:avLst/>
          </a:prstGeom>
        </p:spPr>
        <p:txBody>
          <a:bodyPr vert="horz" wrap="none" lIns="36000" tIns="0" rIns="0" bIns="0" rtlCol="0" anchor="ctr">
            <a:normAutofit fontScale="25000" lnSpcReduction="20000"/>
          </a:bodyPr>
          <a:lstStyle/>
          <a:p>
            <a:pPr algn="l"/>
            <a:endParaRPr lang="en-GB">
              <a:solidFill>
                <a:schemeClr val="accent1"/>
              </a:solidFill>
            </a:endParaRPr>
          </a:p>
        </p:txBody>
      </p:sp>
      <p:sp>
        <p:nvSpPr>
          <p:cNvPr id="7" name="TextBox 6">
            <a:extLst>
              <a:ext uri="{FF2B5EF4-FFF2-40B4-BE49-F238E27FC236}">
                <a16:creationId xmlns:a16="http://schemas.microsoft.com/office/drawing/2014/main" id="{CCDF4E8A-1399-E143-311C-4DB8875D5592}"/>
              </a:ext>
            </a:extLst>
          </p:cNvPr>
          <p:cNvSpPr txBox="1"/>
          <p:nvPr/>
        </p:nvSpPr>
        <p:spPr>
          <a:xfrm>
            <a:off x="9882554" y="6623538"/>
            <a:ext cx="0" cy="0"/>
          </a:xfrm>
          <a:prstGeom prst="rect">
            <a:avLst/>
          </a:prstGeom>
        </p:spPr>
        <p:txBody>
          <a:bodyPr vert="horz" wrap="none" lIns="36000" tIns="0" rIns="0" bIns="0" rtlCol="0" anchor="ctr">
            <a:normAutofit fontScale="25000" lnSpcReduction="20000"/>
          </a:bodyPr>
          <a:lstStyle/>
          <a:p>
            <a:pPr algn="l"/>
            <a:endParaRPr lang="en-GB">
              <a:solidFill>
                <a:schemeClr val="accent1"/>
              </a:solidFill>
            </a:endParaRPr>
          </a:p>
        </p:txBody>
      </p:sp>
      <p:sp>
        <p:nvSpPr>
          <p:cNvPr id="8" name="TextBox 7">
            <a:extLst>
              <a:ext uri="{FF2B5EF4-FFF2-40B4-BE49-F238E27FC236}">
                <a16:creationId xmlns:a16="http://schemas.microsoft.com/office/drawing/2014/main" id="{00FBD399-C04A-5D20-C41C-51304DBD5728}"/>
              </a:ext>
            </a:extLst>
          </p:cNvPr>
          <p:cNvSpPr txBox="1"/>
          <p:nvPr/>
        </p:nvSpPr>
        <p:spPr>
          <a:xfrm>
            <a:off x="8839200" y="6570133"/>
            <a:ext cx="0" cy="0"/>
          </a:xfrm>
          <a:prstGeom prst="rect">
            <a:avLst/>
          </a:prstGeom>
        </p:spPr>
        <p:txBody>
          <a:bodyPr vert="horz" wrap="none" lIns="36000" tIns="0" rIns="0" bIns="0" rtlCol="0" anchor="ctr">
            <a:normAutofit fontScale="25000" lnSpcReduction="20000"/>
          </a:bodyPr>
          <a:lstStyle/>
          <a:p>
            <a:pPr algn="l"/>
            <a:endParaRPr lang="en-GB">
              <a:solidFill>
                <a:schemeClr val="accent1"/>
              </a:solidFill>
            </a:endParaRPr>
          </a:p>
        </p:txBody>
      </p:sp>
    </p:spTree>
    <p:extLst>
      <p:ext uri="{BB962C8B-B14F-4D97-AF65-F5344CB8AC3E}">
        <p14:creationId xmlns:p14="http://schemas.microsoft.com/office/powerpoint/2010/main" val="5160520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7E1A2B-320D-6548-B402-13E27C70381C}"/>
              </a:ext>
            </a:extLst>
          </p:cNvPr>
          <p:cNvSpPr>
            <a:spLocks noGrp="1"/>
          </p:cNvSpPr>
          <p:nvPr>
            <p:ph sz="quarter" idx="14"/>
          </p:nvPr>
        </p:nvSpPr>
        <p:spPr>
          <a:xfrm>
            <a:off x="838205" y="1825625"/>
            <a:ext cx="7050019" cy="4351338"/>
          </a:xfrm>
        </p:spPr>
        <p:txBody>
          <a:bodyPr>
            <a:normAutofit lnSpcReduction="10000"/>
          </a:bodyPr>
          <a:lstStyle/>
          <a:p>
            <a:pPr lvl="1"/>
            <a:r>
              <a:rPr lang="en-US" sz="1800"/>
              <a:t>UN Secretary-General's Action Agenda on Internal Displacement (June 2022)</a:t>
            </a:r>
          </a:p>
          <a:p>
            <a:pPr lvl="2"/>
            <a:r>
              <a:rPr lang="en-US" sz="1800"/>
              <a:t>Identification of a new UN-sponsored framework on solutions to urban internal displacement. UN-Habitat is responsible for developing the framework.</a:t>
            </a:r>
          </a:p>
          <a:p>
            <a:pPr lvl="2"/>
            <a:endParaRPr lang="en-US" sz="1800"/>
          </a:p>
          <a:p>
            <a:pPr lvl="1"/>
            <a:r>
              <a:rPr lang="en-US" sz="1800"/>
              <a:t>Previous conceptual and advocacy work related to the unique—and often unmet—challenges of urban internal displacement</a:t>
            </a:r>
          </a:p>
          <a:p>
            <a:pPr lvl="2"/>
            <a:r>
              <a:rPr lang="en-US" sz="1800">
                <a:hlinkClick r:id="rId3"/>
              </a:rPr>
              <a:t>Joint UN-Habitat, IIED, JIPS submission to the UN High-level Panel </a:t>
            </a:r>
            <a:endParaRPr lang="en-US" sz="1800"/>
          </a:p>
          <a:p>
            <a:pPr lvl="2"/>
            <a:r>
              <a:rPr lang="en-US" sz="1800">
                <a:hlinkClick r:id="rId4"/>
              </a:rPr>
              <a:t>Earle, L. et al. (2020) ‘When Internal Displacement Meets </a:t>
            </a:r>
            <a:r>
              <a:rPr lang="en-US" sz="1800" err="1">
                <a:hlinkClick r:id="rId4"/>
              </a:rPr>
              <a:t>Urbanisation</a:t>
            </a:r>
            <a:r>
              <a:rPr lang="en-US" sz="1800">
                <a:hlinkClick r:id="rId4"/>
              </a:rPr>
              <a:t>: Making Cities Work for Internally Displaced People’, Refugee Survey Quarterly</a:t>
            </a:r>
            <a:endParaRPr lang="en-US" sz="1800"/>
          </a:p>
          <a:p>
            <a:pPr lvl="2"/>
            <a:r>
              <a:rPr lang="en-US" sz="1800">
                <a:hlinkClick r:id="rId5"/>
              </a:rPr>
              <a:t>Earle, L. and Ward, C. (2021) The case for treating long-term urban IDPs as city residents. London: IIED.</a:t>
            </a:r>
            <a:endParaRPr lang="en-US" sz="1800"/>
          </a:p>
          <a:p>
            <a:endParaRPr lang="en-US"/>
          </a:p>
        </p:txBody>
      </p:sp>
      <p:sp>
        <p:nvSpPr>
          <p:cNvPr id="2" name="Slide Number Placeholder 1">
            <a:extLst>
              <a:ext uri="{FF2B5EF4-FFF2-40B4-BE49-F238E27FC236}">
                <a16:creationId xmlns:a16="http://schemas.microsoft.com/office/drawing/2014/main" id="{C054EC0D-8E67-5542-8D45-4E233577188F}"/>
              </a:ext>
            </a:extLst>
          </p:cNvPr>
          <p:cNvSpPr>
            <a:spLocks noGrp="1"/>
          </p:cNvSpPr>
          <p:nvPr>
            <p:ph type="sldNum" sz="quarter" idx="12"/>
          </p:nvPr>
        </p:nvSpPr>
        <p:spPr/>
        <p:txBody>
          <a:bodyPr/>
          <a:lstStyle/>
          <a:p>
            <a:fld id="{FF828736-9A59-5542-843E-7597CE180AEB}" type="slidenum">
              <a:rPr lang="en-US" smtClean="0"/>
              <a:t>3</a:t>
            </a:fld>
            <a:endParaRPr lang="en-US"/>
          </a:p>
        </p:txBody>
      </p:sp>
      <p:sp>
        <p:nvSpPr>
          <p:cNvPr id="5" name="Title 4">
            <a:extLst>
              <a:ext uri="{FF2B5EF4-FFF2-40B4-BE49-F238E27FC236}">
                <a16:creationId xmlns:a16="http://schemas.microsoft.com/office/drawing/2014/main" id="{CF61C4F8-DD46-D143-B0B9-526B5BD68A04}"/>
              </a:ext>
            </a:extLst>
          </p:cNvPr>
          <p:cNvSpPr>
            <a:spLocks noGrp="1"/>
          </p:cNvSpPr>
          <p:nvPr>
            <p:ph type="title"/>
          </p:nvPr>
        </p:nvSpPr>
        <p:spPr/>
        <p:txBody>
          <a:bodyPr/>
          <a:lstStyle/>
          <a:p>
            <a:r>
              <a:rPr lang="en-US">
                <a:ea typeface="Tahoma"/>
                <a:cs typeface="Tahoma"/>
              </a:rPr>
              <a:t>Project background &amp; context </a:t>
            </a:r>
            <a:endParaRPr lang="en-US"/>
          </a:p>
        </p:txBody>
      </p:sp>
      <p:pic>
        <p:nvPicPr>
          <p:cNvPr id="3" name="Picture 2">
            <a:extLst>
              <a:ext uri="{FF2B5EF4-FFF2-40B4-BE49-F238E27FC236}">
                <a16:creationId xmlns:a16="http://schemas.microsoft.com/office/drawing/2014/main" id="{DB601BEF-93A8-53A1-22E1-6A966D44E43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32922" y="1690692"/>
            <a:ext cx="1468455" cy="1929653"/>
          </a:xfrm>
          <a:prstGeom prst="rect">
            <a:avLst/>
          </a:prstGeom>
          <a:ln>
            <a:solidFill>
              <a:schemeClr val="accent1">
                <a:shade val="15000"/>
              </a:schemeClr>
            </a:solidFill>
          </a:ln>
        </p:spPr>
      </p:pic>
      <p:pic>
        <p:nvPicPr>
          <p:cNvPr id="6" name="Picture 5">
            <a:extLst>
              <a:ext uri="{FF2B5EF4-FFF2-40B4-BE49-F238E27FC236}">
                <a16:creationId xmlns:a16="http://schemas.microsoft.com/office/drawing/2014/main" id="{E8615073-099D-39A7-8963-02B00C3467A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91278" y="1667533"/>
            <a:ext cx="1408785" cy="1999624"/>
          </a:xfrm>
          <a:prstGeom prst="rect">
            <a:avLst/>
          </a:prstGeom>
        </p:spPr>
      </p:pic>
      <p:pic>
        <p:nvPicPr>
          <p:cNvPr id="7" name="Picture 6">
            <a:extLst>
              <a:ext uri="{FF2B5EF4-FFF2-40B4-BE49-F238E27FC236}">
                <a16:creationId xmlns:a16="http://schemas.microsoft.com/office/drawing/2014/main" id="{5F41E26B-F417-5FE7-66F2-F4140F7EB8BC}"/>
              </a:ext>
            </a:extLst>
          </p:cNvPr>
          <p:cNvPicPr>
            <a:picLocks noChangeAspect="1"/>
          </p:cNvPicPr>
          <p:nvPr/>
        </p:nvPicPr>
        <p:blipFill>
          <a:blip r:embed="rId8"/>
          <a:stretch>
            <a:fillRect/>
          </a:stretch>
        </p:blipFill>
        <p:spPr>
          <a:xfrm>
            <a:off x="9532707" y="3743062"/>
            <a:ext cx="1734442" cy="2452997"/>
          </a:xfrm>
          <a:prstGeom prst="rect">
            <a:avLst/>
          </a:prstGeom>
          <a:ln>
            <a:solidFill>
              <a:schemeClr val="tx1"/>
            </a:solidFill>
          </a:ln>
        </p:spPr>
      </p:pic>
    </p:spTree>
    <p:extLst>
      <p:ext uri="{BB962C8B-B14F-4D97-AF65-F5344CB8AC3E}">
        <p14:creationId xmlns:p14="http://schemas.microsoft.com/office/powerpoint/2010/main" val="36898463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5C9833-A974-2C66-2A77-1E70B47F0244}"/>
              </a:ext>
            </a:extLst>
          </p:cNvPr>
          <p:cNvSpPr>
            <a:spLocks noGrp="1"/>
          </p:cNvSpPr>
          <p:nvPr>
            <p:ph sz="quarter" idx="14"/>
          </p:nvPr>
        </p:nvSpPr>
        <p:spPr>
          <a:xfrm>
            <a:off x="838205" y="1825625"/>
            <a:ext cx="8048217" cy="4351338"/>
          </a:xfrm>
        </p:spPr>
        <p:txBody>
          <a:bodyPr>
            <a:normAutofit/>
          </a:bodyPr>
          <a:lstStyle/>
          <a:p>
            <a:r>
              <a:rPr lang="en-GB" sz="2400" kern="100">
                <a:effectLst/>
                <a:latin typeface="Calibri" panose="020F0502020204030204" pitchFamily="34" charset="0"/>
                <a:ea typeface="Calibri" panose="020F0502020204030204" pitchFamily="34" charset="0"/>
                <a:cs typeface="Times New Roman" panose="02020603050405020304" pitchFamily="18" charset="0"/>
              </a:rPr>
              <a:t>Selected pieces from IIED’s work, which brings diverse perspectives on humanitarian emergencies and forced displacement, to inform new directions in urban crisis response:</a:t>
            </a:r>
            <a:br>
              <a:rPr lang="en-GB" sz="2400" kern="100">
                <a:effectLst/>
                <a:latin typeface="Calibri" panose="020F0502020204030204" pitchFamily="34" charset="0"/>
                <a:ea typeface="Calibri" panose="020F0502020204030204" pitchFamily="34" charset="0"/>
                <a:cs typeface="Times New Roman" panose="02020603050405020304" pitchFamily="18" charset="0"/>
              </a:rPr>
            </a:br>
            <a:endParaRPr lang="en-GB" sz="2400"/>
          </a:p>
          <a:p>
            <a:pPr marL="342900" marR="0" lvl="0" indent="-342900">
              <a:spcBef>
                <a:spcPts val="0"/>
              </a:spcBef>
              <a:spcAft>
                <a:spcPts val="0"/>
              </a:spcAft>
              <a:buFont typeface="Arial" panose="020B0604020202020204" pitchFamily="34" charset="0"/>
              <a:buChar char="•"/>
            </a:pPr>
            <a:r>
              <a:rPr lang="en-GB" sz="2400" u="sng" kern="10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Introduction to urban crises and forced displacement</a:t>
            </a:r>
            <a:endParaRPr lang="en-GB" sz="2400" u="sng" kern="100">
              <a:solidFill>
                <a:srgbClr val="0563C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pPr>
            <a:endParaRPr lang="en-GB" sz="2400" u="sng" kern="100">
              <a:solidFill>
                <a:srgbClr val="0563C1"/>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pPr>
            <a:r>
              <a:rPr lang="en-GB" sz="2400" u="sng" kern="10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Why the international community is failing urban refugees:  four myths about protracted displacement</a:t>
            </a:r>
            <a:endParaRPr lang="en-GB" sz="2400" u="sng" kern="100">
              <a:solidFill>
                <a:srgbClr val="0563C1"/>
              </a:solidFill>
              <a:effectLst/>
              <a:latin typeface="Calibri" panose="020F0502020204030204" pitchFamily="34" charset="0"/>
              <a:ea typeface="Calibri" panose="020F0502020204030204" pitchFamily="34" charset="0"/>
              <a:cs typeface="Times New Roman" panose="02020603050405020304" pitchFamily="18" charset="0"/>
            </a:endParaRPr>
          </a:p>
          <a:p>
            <a:pPr marR="0" lvl="0">
              <a:spcBef>
                <a:spcPts val="0"/>
              </a:spcBef>
              <a:spcAft>
                <a:spcPts val="0"/>
              </a:spcAft>
            </a:pPr>
            <a:endParaRPr lang="en-GB" sz="2400" u="sng" kern="100">
              <a:solidFill>
                <a:srgbClr val="0563C1"/>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pPr>
            <a:r>
              <a:rPr lang="en-GB" sz="2400" u="sng" kern="100">
                <a:solidFill>
                  <a:srgbClr val="0563C1"/>
                </a:solidFill>
                <a:latin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The road from refugee to resident</a:t>
            </a:r>
            <a:endParaRPr lang="en-GB" sz="2400" u="sng" kern="100">
              <a:solidFill>
                <a:srgbClr val="0563C1"/>
              </a:solidFill>
              <a:latin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endParaRPr lang="en-GB"/>
          </a:p>
        </p:txBody>
      </p:sp>
      <p:sp>
        <p:nvSpPr>
          <p:cNvPr id="3" name="Slide Number Placeholder 2">
            <a:extLst>
              <a:ext uri="{FF2B5EF4-FFF2-40B4-BE49-F238E27FC236}">
                <a16:creationId xmlns:a16="http://schemas.microsoft.com/office/drawing/2014/main" id="{4DF94FFC-F559-A9B7-2F2F-85DBBA11D6A5}"/>
              </a:ext>
            </a:extLst>
          </p:cNvPr>
          <p:cNvSpPr>
            <a:spLocks noGrp="1"/>
          </p:cNvSpPr>
          <p:nvPr>
            <p:ph type="sldNum" sz="quarter" idx="12"/>
          </p:nvPr>
        </p:nvSpPr>
        <p:spPr/>
        <p:txBody>
          <a:bodyPr/>
          <a:lstStyle/>
          <a:p>
            <a:fld id="{FF828736-9A59-5542-843E-7597CE180AEB}" type="slidenum">
              <a:rPr lang="en-US" smtClean="0"/>
              <a:t>4</a:t>
            </a:fld>
            <a:endParaRPr lang="en-US"/>
          </a:p>
        </p:txBody>
      </p:sp>
      <p:sp>
        <p:nvSpPr>
          <p:cNvPr id="4" name="Title 3">
            <a:extLst>
              <a:ext uri="{FF2B5EF4-FFF2-40B4-BE49-F238E27FC236}">
                <a16:creationId xmlns:a16="http://schemas.microsoft.com/office/drawing/2014/main" id="{238221E8-C715-3060-76C5-7275F0563510}"/>
              </a:ext>
            </a:extLst>
          </p:cNvPr>
          <p:cNvSpPr>
            <a:spLocks noGrp="1"/>
          </p:cNvSpPr>
          <p:nvPr>
            <p:ph type="title"/>
          </p:nvPr>
        </p:nvSpPr>
        <p:spPr/>
        <p:txBody>
          <a:bodyPr/>
          <a:lstStyle/>
          <a:p>
            <a:r>
              <a:rPr lang="en-GB"/>
              <a:t>IIED’s work on urban protracted displacement</a:t>
            </a:r>
          </a:p>
        </p:txBody>
      </p:sp>
      <p:pic>
        <p:nvPicPr>
          <p:cNvPr id="5" name="Picture 4">
            <a:extLst>
              <a:ext uri="{FF2B5EF4-FFF2-40B4-BE49-F238E27FC236}">
                <a16:creationId xmlns:a16="http://schemas.microsoft.com/office/drawing/2014/main" id="{FF8C9D87-85D6-14F8-E5CD-A2C70A676C56}"/>
              </a:ext>
            </a:extLst>
          </p:cNvPr>
          <p:cNvPicPr>
            <a:picLocks noChangeAspect="1"/>
          </p:cNvPicPr>
          <p:nvPr/>
        </p:nvPicPr>
        <p:blipFill>
          <a:blip r:embed="rId6"/>
          <a:stretch>
            <a:fillRect/>
          </a:stretch>
        </p:blipFill>
        <p:spPr>
          <a:xfrm>
            <a:off x="9617254" y="3532031"/>
            <a:ext cx="1736541" cy="2455964"/>
          </a:xfrm>
          <a:prstGeom prst="rect">
            <a:avLst/>
          </a:prstGeom>
          <a:ln>
            <a:solidFill>
              <a:schemeClr val="tx1"/>
            </a:solidFill>
          </a:ln>
        </p:spPr>
      </p:pic>
    </p:spTree>
    <p:extLst>
      <p:ext uri="{BB962C8B-B14F-4D97-AF65-F5344CB8AC3E}">
        <p14:creationId xmlns:p14="http://schemas.microsoft.com/office/powerpoint/2010/main" val="4068199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7E1A2B-320D-6548-B402-13E27C70381C}"/>
              </a:ext>
            </a:extLst>
          </p:cNvPr>
          <p:cNvSpPr>
            <a:spLocks noGrp="1"/>
          </p:cNvSpPr>
          <p:nvPr>
            <p:ph sz="quarter" idx="14"/>
          </p:nvPr>
        </p:nvSpPr>
        <p:spPr/>
        <p:txBody>
          <a:bodyPr>
            <a:normAutofit/>
          </a:bodyPr>
          <a:lstStyle/>
          <a:p>
            <a:pPr lvl="1"/>
            <a:r>
              <a:rPr lang="en-US"/>
              <a:t>Audience</a:t>
            </a:r>
          </a:p>
          <a:p>
            <a:pPr lvl="2"/>
            <a:r>
              <a:rPr lang="en-US"/>
              <a:t>Key decision-makers and program developers</a:t>
            </a:r>
          </a:p>
          <a:p>
            <a:pPr lvl="2"/>
            <a:r>
              <a:rPr lang="en-US"/>
              <a:t>Both within the UN system and national and local governments</a:t>
            </a:r>
          </a:p>
          <a:p>
            <a:pPr lvl="2"/>
            <a:endParaRPr lang="en-US"/>
          </a:p>
          <a:p>
            <a:pPr lvl="1"/>
            <a:r>
              <a:rPr lang="en-US"/>
              <a:t>Goals</a:t>
            </a:r>
          </a:p>
          <a:p>
            <a:pPr lvl="2"/>
            <a:r>
              <a:rPr lang="en-US"/>
              <a:t>Better understand the critical factors that need to be considered in designing urban solutions for national pathways </a:t>
            </a:r>
          </a:p>
          <a:p>
            <a:pPr lvl="2"/>
            <a:r>
              <a:rPr lang="en-US"/>
              <a:t>Provide a simple assessment tool to review proposed urban solutions</a:t>
            </a:r>
          </a:p>
          <a:p>
            <a:pPr lvl="2"/>
            <a:r>
              <a:rPr lang="en-US"/>
              <a:t>The </a:t>
            </a:r>
            <a:r>
              <a:rPr lang="en-US" b="0" i="1">
                <a:solidFill>
                  <a:srgbClr val="00B050"/>
                </a:solidFill>
                <a:effectLst/>
                <a:latin typeface="open sans" panose="020B0606030504020204" pitchFamily="34" charset="0"/>
              </a:rPr>
              <a:t>dos </a:t>
            </a:r>
            <a:r>
              <a:rPr lang="en-US" b="0" i="1">
                <a:effectLst/>
                <a:latin typeface="open sans" panose="020B0606030504020204" pitchFamily="34" charset="0"/>
              </a:rPr>
              <a:t>and</a:t>
            </a:r>
            <a:r>
              <a:rPr lang="en-US" b="0" i="1">
                <a:solidFill>
                  <a:srgbClr val="00B050"/>
                </a:solidFill>
                <a:effectLst/>
                <a:latin typeface="open sans" panose="020B0606030504020204" pitchFamily="34" charset="0"/>
              </a:rPr>
              <a:t> </a:t>
            </a:r>
            <a:r>
              <a:rPr lang="en-US" b="0" i="1">
                <a:solidFill>
                  <a:srgbClr val="FF0000"/>
                </a:solidFill>
                <a:effectLst/>
                <a:latin typeface="open sans" panose="020B0606030504020204" pitchFamily="34" charset="0"/>
              </a:rPr>
              <a:t>don’ts</a:t>
            </a:r>
            <a:r>
              <a:rPr lang="en-US" b="0" i="1">
                <a:solidFill>
                  <a:srgbClr val="00B050"/>
                </a:solidFill>
                <a:effectLst/>
                <a:latin typeface="open sans" panose="020B0606030504020204" pitchFamily="34" charset="0"/>
              </a:rPr>
              <a:t> </a:t>
            </a:r>
            <a:r>
              <a:rPr lang="en-US" b="0">
                <a:solidFill>
                  <a:srgbClr val="333333"/>
                </a:solidFill>
                <a:effectLst/>
                <a:latin typeface="open sans" panose="020B0606030504020204" pitchFamily="34" charset="0"/>
              </a:rPr>
              <a:t>of addressing urban internal displacement</a:t>
            </a:r>
            <a:endParaRPr lang="en-US"/>
          </a:p>
        </p:txBody>
      </p:sp>
      <p:sp>
        <p:nvSpPr>
          <p:cNvPr id="2" name="Slide Number Placeholder 1">
            <a:extLst>
              <a:ext uri="{FF2B5EF4-FFF2-40B4-BE49-F238E27FC236}">
                <a16:creationId xmlns:a16="http://schemas.microsoft.com/office/drawing/2014/main" id="{C054EC0D-8E67-5542-8D45-4E233577188F}"/>
              </a:ext>
            </a:extLst>
          </p:cNvPr>
          <p:cNvSpPr>
            <a:spLocks noGrp="1"/>
          </p:cNvSpPr>
          <p:nvPr>
            <p:ph type="sldNum" sz="quarter" idx="12"/>
          </p:nvPr>
        </p:nvSpPr>
        <p:spPr/>
        <p:txBody>
          <a:bodyPr/>
          <a:lstStyle/>
          <a:p>
            <a:fld id="{FF828736-9A59-5542-843E-7597CE180AEB}" type="slidenum">
              <a:rPr lang="en-US" smtClean="0"/>
              <a:t>5</a:t>
            </a:fld>
            <a:endParaRPr lang="en-US"/>
          </a:p>
        </p:txBody>
      </p:sp>
      <p:sp>
        <p:nvSpPr>
          <p:cNvPr id="5" name="Title 4">
            <a:extLst>
              <a:ext uri="{FF2B5EF4-FFF2-40B4-BE49-F238E27FC236}">
                <a16:creationId xmlns:a16="http://schemas.microsoft.com/office/drawing/2014/main" id="{CF61C4F8-DD46-D143-B0B9-526B5BD68A04}"/>
              </a:ext>
            </a:extLst>
          </p:cNvPr>
          <p:cNvSpPr>
            <a:spLocks noGrp="1"/>
          </p:cNvSpPr>
          <p:nvPr>
            <p:ph type="title"/>
          </p:nvPr>
        </p:nvSpPr>
        <p:spPr/>
        <p:txBody>
          <a:bodyPr/>
          <a:lstStyle/>
          <a:p>
            <a:r>
              <a:rPr lang="en-US">
                <a:ea typeface="Tahoma"/>
                <a:cs typeface="Tahoma"/>
              </a:rPr>
              <a:t>Collaboration aims</a:t>
            </a:r>
            <a:endParaRPr lang="en-US"/>
          </a:p>
        </p:txBody>
      </p:sp>
    </p:spTree>
    <p:extLst>
      <p:ext uri="{BB962C8B-B14F-4D97-AF65-F5344CB8AC3E}">
        <p14:creationId xmlns:p14="http://schemas.microsoft.com/office/powerpoint/2010/main" val="25141873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A9A08E-3624-C635-A735-A8D7EEE7D55A}"/>
              </a:ext>
            </a:extLst>
          </p:cNvPr>
          <p:cNvSpPr>
            <a:spLocks noGrp="1"/>
          </p:cNvSpPr>
          <p:nvPr>
            <p:ph sz="quarter" idx="14"/>
          </p:nvPr>
        </p:nvSpPr>
        <p:spPr/>
        <p:txBody>
          <a:bodyPr>
            <a:normAutofit fontScale="92500"/>
          </a:bodyPr>
          <a:lstStyle/>
          <a:p>
            <a:pPr marL="342900" indent="-342900">
              <a:buFont typeface="Arial" panose="020B0604020202020204" pitchFamily="34" charset="0"/>
              <a:buChar char="•"/>
            </a:pPr>
            <a:r>
              <a:rPr lang="en-GB" sz="2400">
                <a:effectLst/>
                <a:ea typeface="Arial" panose="020B0604020202020204" pitchFamily="34" charset="0"/>
              </a:rPr>
              <a:t>“Urbanization of (internal) displacement” is now a well-established reality in the Global South</a:t>
            </a:r>
          </a:p>
          <a:p>
            <a:pPr marL="342900" indent="-342900">
              <a:buFont typeface="Arial" panose="020B0604020202020204" pitchFamily="34" charset="0"/>
              <a:buChar char="•"/>
            </a:pPr>
            <a:r>
              <a:rPr lang="en-GB" sz="2400">
                <a:effectLst/>
                <a:ea typeface="Arial" panose="020B0604020202020204" pitchFamily="34" charset="0"/>
              </a:rPr>
              <a:t>These new patterns of urban displacement have major, but insufficiently explored, implications for humanitarian and development actors in cities and towns</a:t>
            </a:r>
            <a:r>
              <a:rPr lang="en-US" sz="2400">
                <a:effectLst/>
              </a:rPr>
              <a:t> </a:t>
            </a:r>
          </a:p>
          <a:p>
            <a:pPr marL="342900" indent="-342900">
              <a:buFont typeface="Arial" panose="020B0604020202020204" pitchFamily="34" charset="0"/>
              <a:buChar char="•"/>
            </a:pPr>
            <a:r>
              <a:rPr lang="en-GB" sz="2400">
                <a:ea typeface="Arial" panose="020B0604020202020204" pitchFamily="34" charset="0"/>
              </a:rPr>
              <a:t>A</a:t>
            </a:r>
            <a:r>
              <a:rPr lang="en-GB" sz="2400">
                <a:effectLst/>
                <a:ea typeface="Arial" panose="020B0604020202020204" pitchFamily="34" charset="0"/>
              </a:rPr>
              <a:t>ctors seeking to respond to </a:t>
            </a:r>
            <a:r>
              <a:rPr lang="en-GB" sz="2400" u="sng">
                <a:effectLst/>
                <a:ea typeface="Arial" panose="020B0604020202020204" pitchFamily="34" charset="0"/>
              </a:rPr>
              <a:t>protracted</a:t>
            </a:r>
            <a:r>
              <a:rPr lang="en-GB" sz="2400">
                <a:effectLst/>
                <a:ea typeface="Arial" panose="020B0604020202020204" pitchFamily="34" charset="0"/>
              </a:rPr>
              <a:t> urban internal displacement should address internally displaced persons (IDPs) as city residents, not just a humanitarian caseload</a:t>
            </a:r>
            <a:endParaRPr lang="en-US" sz="2400">
              <a:ea typeface="Arial" panose="020B0604020202020204" pitchFamily="34" charset="0"/>
            </a:endParaRPr>
          </a:p>
          <a:p>
            <a:pPr marL="342900" indent="-342900">
              <a:buFont typeface="Arial" panose="020B0604020202020204" pitchFamily="34" charset="0"/>
              <a:buChar char="•"/>
            </a:pPr>
            <a:r>
              <a:rPr lang="en-US" sz="2400" b="1">
                <a:solidFill>
                  <a:srgbClr val="FF0000"/>
                </a:solidFill>
                <a:effectLst/>
              </a:rPr>
              <a:t>BUT</a:t>
            </a:r>
            <a:r>
              <a:rPr lang="en-US" sz="2400">
                <a:effectLst/>
              </a:rPr>
              <a:t>,</a:t>
            </a:r>
            <a:r>
              <a:rPr lang="en-US" sz="2400" b="1">
                <a:solidFill>
                  <a:srgbClr val="FF0000"/>
                </a:solidFill>
                <a:effectLst/>
              </a:rPr>
              <a:t> </a:t>
            </a:r>
            <a:r>
              <a:rPr lang="en-US" sz="2400">
                <a:effectLst/>
              </a:rPr>
              <a:t>globally, positive examples of sustainable, scalable and transformational programming to address urban internal displacement are hard to find!</a:t>
            </a:r>
          </a:p>
          <a:p>
            <a:endParaRPr lang="en-GB" sz="2400"/>
          </a:p>
        </p:txBody>
      </p:sp>
      <p:sp>
        <p:nvSpPr>
          <p:cNvPr id="3" name="Slide Number Placeholder 2">
            <a:extLst>
              <a:ext uri="{FF2B5EF4-FFF2-40B4-BE49-F238E27FC236}">
                <a16:creationId xmlns:a16="http://schemas.microsoft.com/office/drawing/2014/main" id="{9BF20232-F228-C573-53F9-478BF79FEA41}"/>
              </a:ext>
            </a:extLst>
          </p:cNvPr>
          <p:cNvSpPr>
            <a:spLocks noGrp="1"/>
          </p:cNvSpPr>
          <p:nvPr>
            <p:ph type="sldNum" sz="quarter" idx="12"/>
          </p:nvPr>
        </p:nvSpPr>
        <p:spPr/>
        <p:txBody>
          <a:bodyPr/>
          <a:lstStyle/>
          <a:p>
            <a:fld id="{FF828736-9A59-5542-843E-7597CE180AEB}" type="slidenum">
              <a:rPr lang="en-US" smtClean="0"/>
              <a:t>6</a:t>
            </a:fld>
            <a:endParaRPr lang="en-US"/>
          </a:p>
        </p:txBody>
      </p:sp>
      <p:sp>
        <p:nvSpPr>
          <p:cNvPr id="4" name="Title 3">
            <a:extLst>
              <a:ext uri="{FF2B5EF4-FFF2-40B4-BE49-F238E27FC236}">
                <a16:creationId xmlns:a16="http://schemas.microsoft.com/office/drawing/2014/main" id="{E726E62A-E2D8-3125-9216-F02104E82A5C}"/>
              </a:ext>
            </a:extLst>
          </p:cNvPr>
          <p:cNvSpPr>
            <a:spLocks noGrp="1"/>
          </p:cNvSpPr>
          <p:nvPr>
            <p:ph type="title"/>
          </p:nvPr>
        </p:nvSpPr>
        <p:spPr/>
        <p:txBody>
          <a:bodyPr/>
          <a:lstStyle/>
          <a:p>
            <a:r>
              <a:rPr lang="en-GB"/>
              <a:t>Empirical and Theoretical Framing</a:t>
            </a:r>
          </a:p>
        </p:txBody>
      </p:sp>
    </p:spTree>
    <p:extLst>
      <p:ext uri="{BB962C8B-B14F-4D97-AF65-F5344CB8AC3E}">
        <p14:creationId xmlns:p14="http://schemas.microsoft.com/office/powerpoint/2010/main" val="2077322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Arrow Connector 8">
            <a:extLst>
              <a:ext uri="{FF2B5EF4-FFF2-40B4-BE49-F238E27FC236}">
                <a16:creationId xmlns:a16="http://schemas.microsoft.com/office/drawing/2014/main" id="{B5FAAE6D-1BAB-0792-55E3-EB9983EC5C1C}"/>
              </a:ext>
            </a:extLst>
          </p:cNvPr>
          <p:cNvCxnSpPr>
            <a:cxnSpLocks/>
          </p:cNvCxnSpPr>
          <p:nvPr/>
        </p:nvCxnSpPr>
        <p:spPr>
          <a:xfrm>
            <a:off x="954111" y="3554569"/>
            <a:ext cx="1086869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Left-Right Arrow 6">
            <a:extLst>
              <a:ext uri="{FF2B5EF4-FFF2-40B4-BE49-F238E27FC236}">
                <a16:creationId xmlns:a16="http://schemas.microsoft.com/office/drawing/2014/main" id="{3E99BD7B-B51F-8803-8017-963C12226751}"/>
              </a:ext>
            </a:extLst>
          </p:cNvPr>
          <p:cNvSpPr/>
          <p:nvPr/>
        </p:nvSpPr>
        <p:spPr>
          <a:xfrm>
            <a:off x="301412" y="1690693"/>
            <a:ext cx="11521393" cy="563110"/>
          </a:xfrm>
          <a:prstGeom prst="leftRightArrow">
            <a:avLst/>
          </a:prstGeom>
          <a:gradFill flip="none" rotWithShape="1">
            <a:gsLst>
              <a:gs pos="0">
                <a:srgbClr val="00AFD8">
                  <a:tint val="66000"/>
                  <a:satMod val="160000"/>
                </a:srgbClr>
              </a:gs>
              <a:gs pos="50000">
                <a:srgbClr val="00AFD8">
                  <a:tint val="44500"/>
                  <a:satMod val="160000"/>
                </a:srgbClr>
              </a:gs>
              <a:gs pos="100000">
                <a:srgbClr val="00AFD8">
                  <a:tint val="23500"/>
                  <a:satMod val="160000"/>
                </a:srgb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Content Placeholder 4">
            <a:extLst>
              <a:ext uri="{FF2B5EF4-FFF2-40B4-BE49-F238E27FC236}">
                <a16:creationId xmlns:a16="http://schemas.microsoft.com/office/drawing/2014/main" id="{2343C056-5A49-7289-724C-4A8C6A64F9D5}"/>
              </a:ext>
            </a:extLst>
          </p:cNvPr>
          <p:cNvGraphicFramePr>
            <a:graphicFrameLocks noGrp="1"/>
          </p:cNvGraphicFramePr>
          <p:nvPr>
            <p:ph sz="quarter" idx="14"/>
            <p:extLst>
              <p:ext uri="{D42A27DB-BD31-4B8C-83A1-F6EECF244321}">
                <p14:modId xmlns:p14="http://schemas.microsoft.com/office/powerpoint/2010/main" val="4219962876"/>
              </p:ext>
            </p:extLst>
          </p:nvPr>
        </p:nvGraphicFramePr>
        <p:xfrm>
          <a:off x="838200" y="2276387"/>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139C9C6F-497E-E913-5F42-B61A86E9F8B7}"/>
              </a:ext>
            </a:extLst>
          </p:cNvPr>
          <p:cNvSpPr>
            <a:spLocks noGrp="1"/>
          </p:cNvSpPr>
          <p:nvPr>
            <p:ph type="sldNum" sz="quarter" idx="12"/>
          </p:nvPr>
        </p:nvSpPr>
        <p:spPr/>
        <p:txBody>
          <a:bodyPr/>
          <a:lstStyle/>
          <a:p>
            <a:fld id="{FF828736-9A59-5542-843E-7597CE180AEB}" type="slidenum">
              <a:rPr lang="en-US" smtClean="0"/>
              <a:t>7</a:t>
            </a:fld>
            <a:endParaRPr lang="en-US"/>
          </a:p>
        </p:txBody>
      </p:sp>
      <p:sp>
        <p:nvSpPr>
          <p:cNvPr id="4" name="Title 3">
            <a:extLst>
              <a:ext uri="{FF2B5EF4-FFF2-40B4-BE49-F238E27FC236}">
                <a16:creationId xmlns:a16="http://schemas.microsoft.com/office/drawing/2014/main" id="{642960C7-E91C-BEBF-EAAC-C73CCFC6A45A}"/>
              </a:ext>
            </a:extLst>
          </p:cNvPr>
          <p:cNvSpPr>
            <a:spLocks noGrp="1"/>
          </p:cNvSpPr>
          <p:nvPr>
            <p:ph type="title"/>
          </p:nvPr>
        </p:nvSpPr>
        <p:spPr/>
        <p:txBody>
          <a:bodyPr/>
          <a:lstStyle/>
          <a:p>
            <a:r>
              <a:rPr lang="en-US">
                <a:ea typeface="Tahoma"/>
                <a:cs typeface="Tahoma"/>
              </a:rPr>
              <a:t>Proposed success criteria</a:t>
            </a:r>
            <a:endParaRPr lang="en-GB"/>
          </a:p>
        </p:txBody>
      </p:sp>
      <p:sp>
        <p:nvSpPr>
          <p:cNvPr id="6" name="TextBox 5">
            <a:extLst>
              <a:ext uri="{FF2B5EF4-FFF2-40B4-BE49-F238E27FC236}">
                <a16:creationId xmlns:a16="http://schemas.microsoft.com/office/drawing/2014/main" id="{2313C13B-8DE4-BCC0-F2B9-C530E830521C}"/>
              </a:ext>
            </a:extLst>
          </p:cNvPr>
          <p:cNvSpPr txBox="1"/>
          <p:nvPr/>
        </p:nvSpPr>
        <p:spPr>
          <a:xfrm>
            <a:off x="1133342" y="1690692"/>
            <a:ext cx="9683672" cy="563111"/>
          </a:xfrm>
          <a:prstGeom prst="rect">
            <a:avLst/>
          </a:prstGeom>
        </p:spPr>
        <p:txBody>
          <a:bodyPr vert="horz" wrap="square" lIns="36000" tIns="0" rIns="0" bIns="0" rtlCol="0" anchor="ctr">
            <a:normAutofit/>
          </a:bodyPr>
          <a:lstStyle/>
          <a:p>
            <a:pPr algn="ctr"/>
            <a:r>
              <a:rPr lang="en-GB"/>
              <a:t>“Do No Harm” + “No Regrets” urban development*</a:t>
            </a:r>
          </a:p>
        </p:txBody>
      </p:sp>
      <p:sp>
        <p:nvSpPr>
          <p:cNvPr id="2" name="TextBox 1">
            <a:extLst>
              <a:ext uri="{FF2B5EF4-FFF2-40B4-BE49-F238E27FC236}">
                <a16:creationId xmlns:a16="http://schemas.microsoft.com/office/drawing/2014/main" id="{BE2BE65A-2BE8-DA67-16A3-85B71689BC08}"/>
              </a:ext>
            </a:extLst>
          </p:cNvPr>
          <p:cNvSpPr txBox="1"/>
          <p:nvPr/>
        </p:nvSpPr>
        <p:spPr>
          <a:xfrm>
            <a:off x="1133342" y="3390363"/>
            <a:ext cx="1565397" cy="328412"/>
          </a:xfrm>
          <a:prstGeom prst="rect">
            <a:avLst/>
          </a:prstGeom>
          <a:solidFill>
            <a:schemeClr val="bg1"/>
          </a:solidFill>
          <a:ln>
            <a:solidFill>
              <a:schemeClr val="tx1"/>
            </a:solidFill>
          </a:ln>
        </p:spPr>
        <p:txBody>
          <a:bodyPr vert="horz" wrap="square" lIns="36000" tIns="0" rIns="0" bIns="0" rtlCol="0" anchor="ctr">
            <a:normAutofit/>
          </a:bodyPr>
          <a:lstStyle/>
          <a:p>
            <a:pPr algn="l"/>
            <a:r>
              <a:rPr lang="en-GB" sz="1200" b="1" i="1"/>
              <a:t>Increasing difficulty</a:t>
            </a:r>
          </a:p>
        </p:txBody>
      </p:sp>
      <p:cxnSp>
        <p:nvCxnSpPr>
          <p:cNvPr id="11" name="Straight Connector 10">
            <a:extLst>
              <a:ext uri="{FF2B5EF4-FFF2-40B4-BE49-F238E27FC236}">
                <a16:creationId xmlns:a16="http://schemas.microsoft.com/office/drawing/2014/main" id="{E932BEE2-1417-93B0-FEA8-47280C022E37}"/>
              </a:ext>
            </a:extLst>
          </p:cNvPr>
          <p:cNvCxnSpPr>
            <a:cxnSpLocks/>
          </p:cNvCxnSpPr>
          <p:nvPr/>
        </p:nvCxnSpPr>
        <p:spPr>
          <a:xfrm>
            <a:off x="3940935" y="4005330"/>
            <a:ext cx="0" cy="208637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25E13C5-DD00-0082-37DE-E95C350B4CA7}"/>
              </a:ext>
            </a:extLst>
          </p:cNvPr>
          <p:cNvCxnSpPr>
            <a:cxnSpLocks/>
          </p:cNvCxnSpPr>
          <p:nvPr/>
        </p:nvCxnSpPr>
        <p:spPr>
          <a:xfrm>
            <a:off x="7428964" y="3902299"/>
            <a:ext cx="0" cy="215077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8433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7E1A2B-320D-6548-B402-13E27C70381C}"/>
              </a:ext>
            </a:extLst>
          </p:cNvPr>
          <p:cNvSpPr>
            <a:spLocks noGrp="1"/>
          </p:cNvSpPr>
          <p:nvPr>
            <p:ph sz="quarter" idx="14"/>
          </p:nvPr>
        </p:nvSpPr>
        <p:spPr>
          <a:xfrm>
            <a:off x="838205" y="1825625"/>
            <a:ext cx="4829727" cy="4351338"/>
          </a:xfrm>
          <a:ln w="12700">
            <a:solidFill>
              <a:schemeClr val="accent1">
                <a:lumMod val="50000"/>
              </a:schemeClr>
            </a:solidFill>
          </a:ln>
        </p:spPr>
        <p:txBody>
          <a:bodyPr>
            <a:noAutofit/>
          </a:bodyPr>
          <a:lstStyle/>
          <a:p>
            <a:pPr lvl="1" indent="0">
              <a:buNone/>
            </a:pPr>
            <a:r>
              <a:rPr lang="en-GB" sz="2000" b="1">
                <a:effectLst/>
                <a:ea typeface="Calibri" panose="020F0502020204030204" pitchFamily="34" charset="0"/>
                <a:cs typeface="Times New Roman" panose="02020603050405020304" pitchFamily="18" charset="0"/>
              </a:rPr>
              <a:t>Technical Considerations:</a:t>
            </a:r>
          </a:p>
          <a:p>
            <a:pPr marL="657209" lvl="1" indent="-342900"/>
            <a:r>
              <a:rPr lang="en-GB" sz="1400">
                <a:effectLst/>
                <a:ea typeface="Calibri" panose="020F0502020204030204" pitchFamily="34" charset="0"/>
                <a:cs typeface="Times New Roman" panose="02020603050405020304" pitchFamily="18" charset="0"/>
              </a:rPr>
              <a:t>Urban Planning</a:t>
            </a:r>
          </a:p>
          <a:p>
            <a:pPr marL="882624" lvl="2" indent="-342900"/>
            <a:r>
              <a:rPr lang="en-GB" sz="1400">
                <a:effectLst/>
                <a:ea typeface="Calibri" panose="020F0502020204030204" pitchFamily="34" charset="0"/>
                <a:cs typeface="Times New Roman" panose="02020603050405020304" pitchFamily="18" charset="0"/>
              </a:rPr>
              <a:t>Regional and Sub-Regional Planning</a:t>
            </a:r>
          </a:p>
          <a:p>
            <a:pPr marL="657209" lvl="1" indent="-342900"/>
            <a:r>
              <a:rPr lang="en-GB" sz="1400">
                <a:effectLst/>
                <a:ea typeface="Calibri" panose="020F0502020204030204" pitchFamily="34" charset="0"/>
                <a:cs typeface="Times New Roman" panose="02020603050405020304" pitchFamily="18" charset="0"/>
              </a:rPr>
              <a:t>Housing</a:t>
            </a:r>
          </a:p>
          <a:p>
            <a:pPr marL="882624" lvl="2" indent="-342900"/>
            <a:r>
              <a:rPr lang="en-GB" sz="1400">
                <a:ea typeface="Calibri" panose="020F0502020204030204" pitchFamily="34" charset="0"/>
                <a:cs typeface="Times New Roman" panose="02020603050405020304" pitchFamily="18" charset="0"/>
              </a:rPr>
              <a:t>Affordable</a:t>
            </a:r>
          </a:p>
          <a:p>
            <a:pPr marL="882624" lvl="2" indent="-342900"/>
            <a:r>
              <a:rPr lang="en-GB" sz="1400">
                <a:effectLst/>
                <a:ea typeface="Calibri" panose="020F0502020204030204" pitchFamily="34" charset="0"/>
                <a:cs typeface="Times New Roman" panose="02020603050405020304" pitchFamily="18" charset="0"/>
              </a:rPr>
              <a:t>Incremental</a:t>
            </a:r>
          </a:p>
          <a:p>
            <a:pPr marL="882624" lvl="2" indent="-342900"/>
            <a:r>
              <a:rPr lang="en-GB" sz="1400">
                <a:ea typeface="Calibri" panose="020F0502020204030204" pitchFamily="34" charset="0"/>
                <a:cs typeface="Times New Roman" panose="02020603050405020304" pitchFamily="18" charset="0"/>
              </a:rPr>
              <a:t>Rental assistance</a:t>
            </a:r>
            <a:endParaRPr lang="en-GB" sz="1400">
              <a:effectLst/>
              <a:ea typeface="Calibri" panose="020F0502020204030204" pitchFamily="34" charset="0"/>
              <a:cs typeface="Times New Roman" panose="02020603050405020304" pitchFamily="18" charset="0"/>
            </a:endParaRPr>
          </a:p>
          <a:p>
            <a:pPr marL="657209" lvl="1" indent="-342900"/>
            <a:r>
              <a:rPr lang="en-GB" sz="1400">
                <a:effectLst/>
                <a:ea typeface="Calibri" panose="020F0502020204030204" pitchFamily="34" charset="0"/>
                <a:cs typeface="Times New Roman" panose="02020603050405020304" pitchFamily="18" charset="0"/>
              </a:rPr>
              <a:t>Land Tenure</a:t>
            </a:r>
          </a:p>
          <a:p>
            <a:pPr marL="882624" lvl="2" indent="-342900"/>
            <a:r>
              <a:rPr lang="en-GB" sz="1400">
                <a:ea typeface="Calibri" panose="020F0502020204030204" pitchFamily="34" charset="0"/>
                <a:cs typeface="Times New Roman" panose="02020603050405020304" pitchFamily="18" charset="0"/>
              </a:rPr>
              <a:t>HLP</a:t>
            </a:r>
          </a:p>
          <a:p>
            <a:pPr marL="882624" lvl="2" indent="-342900"/>
            <a:r>
              <a:rPr lang="en-GB" sz="1400">
                <a:ea typeface="Calibri" panose="020F0502020204030204" pitchFamily="34" charset="0"/>
                <a:cs typeface="Times New Roman" panose="02020603050405020304" pitchFamily="18" charset="0"/>
              </a:rPr>
              <a:t>Land readjustment / land swaps</a:t>
            </a:r>
            <a:endParaRPr lang="en-GB" sz="1400">
              <a:effectLst/>
              <a:ea typeface="Calibri" panose="020F0502020204030204" pitchFamily="34" charset="0"/>
              <a:cs typeface="Times New Roman" panose="02020603050405020304" pitchFamily="18" charset="0"/>
            </a:endParaRPr>
          </a:p>
          <a:p>
            <a:pPr marL="657209" lvl="1" indent="-342900"/>
            <a:r>
              <a:rPr lang="en-GB" sz="1400">
                <a:effectLst/>
                <a:ea typeface="Calibri" panose="020F0502020204030204" pitchFamily="34" charset="0"/>
                <a:cs typeface="Times New Roman" panose="02020603050405020304" pitchFamily="18" charset="0"/>
              </a:rPr>
              <a:t>Governance</a:t>
            </a:r>
            <a:endParaRPr lang="en-GB" sz="1400">
              <a:ea typeface="Calibri" panose="020F0502020204030204" pitchFamily="34" charset="0"/>
              <a:cs typeface="Times New Roman" panose="02020603050405020304" pitchFamily="18" charset="0"/>
            </a:endParaRPr>
          </a:p>
          <a:p>
            <a:pPr marL="657209" lvl="1" indent="-342900"/>
            <a:r>
              <a:rPr lang="en-GB" sz="1400">
                <a:effectLst/>
                <a:ea typeface="Calibri" panose="020F0502020204030204" pitchFamily="34" charset="0"/>
                <a:cs typeface="Times New Roman" panose="02020603050405020304" pitchFamily="18" charset="0"/>
              </a:rPr>
              <a:t>Access to public services</a:t>
            </a:r>
          </a:p>
          <a:p>
            <a:pPr marL="657209" lvl="1" indent="-342900"/>
            <a:r>
              <a:rPr lang="en-GB" sz="1400">
                <a:effectLst/>
                <a:ea typeface="Calibri" panose="020F0502020204030204" pitchFamily="34" charset="0"/>
                <a:cs typeface="Times New Roman" panose="02020603050405020304" pitchFamily="18" charset="0"/>
              </a:rPr>
              <a:t>Municipal financing &amp; revenue generation</a:t>
            </a:r>
          </a:p>
          <a:p>
            <a:pPr marL="657209" lvl="1" indent="-342900"/>
            <a:r>
              <a:rPr lang="en-GB" sz="1400">
                <a:effectLst/>
                <a:ea typeface="Calibri" panose="020F0502020204030204" pitchFamily="34" charset="0"/>
                <a:cs typeface="Times New Roman" panose="02020603050405020304" pitchFamily="18" charset="0"/>
              </a:rPr>
              <a:t>Mobility</a:t>
            </a:r>
          </a:p>
          <a:p>
            <a:pPr marL="657209" lvl="1" indent="-342900"/>
            <a:r>
              <a:rPr lang="en-GB" sz="1400">
                <a:effectLst/>
                <a:ea typeface="Calibri" panose="020F0502020204030204" pitchFamily="34" charset="0"/>
                <a:cs typeface="Times New Roman" panose="02020603050405020304" pitchFamily="18" charset="0"/>
              </a:rPr>
              <a:t>Social cohesion, protection and conflict dynamics</a:t>
            </a:r>
          </a:p>
        </p:txBody>
      </p:sp>
      <p:sp>
        <p:nvSpPr>
          <p:cNvPr id="2" name="Slide Number Placeholder 1">
            <a:extLst>
              <a:ext uri="{FF2B5EF4-FFF2-40B4-BE49-F238E27FC236}">
                <a16:creationId xmlns:a16="http://schemas.microsoft.com/office/drawing/2014/main" id="{C054EC0D-8E67-5542-8D45-4E233577188F}"/>
              </a:ext>
            </a:extLst>
          </p:cNvPr>
          <p:cNvSpPr>
            <a:spLocks noGrp="1"/>
          </p:cNvSpPr>
          <p:nvPr>
            <p:ph type="sldNum" sz="quarter" idx="12"/>
          </p:nvPr>
        </p:nvSpPr>
        <p:spPr/>
        <p:txBody>
          <a:bodyPr/>
          <a:lstStyle/>
          <a:p>
            <a:fld id="{FF828736-9A59-5542-843E-7597CE180AEB}" type="slidenum">
              <a:rPr lang="en-US" smtClean="0"/>
              <a:t>8</a:t>
            </a:fld>
            <a:endParaRPr lang="en-US"/>
          </a:p>
        </p:txBody>
      </p:sp>
      <p:sp>
        <p:nvSpPr>
          <p:cNvPr id="5" name="Title 4">
            <a:extLst>
              <a:ext uri="{FF2B5EF4-FFF2-40B4-BE49-F238E27FC236}">
                <a16:creationId xmlns:a16="http://schemas.microsoft.com/office/drawing/2014/main" id="{CF61C4F8-DD46-D143-B0B9-526B5BD68A04}"/>
              </a:ext>
            </a:extLst>
          </p:cNvPr>
          <p:cNvSpPr>
            <a:spLocks noGrp="1"/>
          </p:cNvSpPr>
          <p:nvPr>
            <p:ph type="title"/>
          </p:nvPr>
        </p:nvSpPr>
        <p:spPr/>
        <p:txBody>
          <a:bodyPr/>
          <a:lstStyle/>
          <a:p>
            <a:r>
              <a:rPr lang="en-US">
                <a:ea typeface="Tahoma"/>
                <a:cs typeface="Tahoma"/>
              </a:rPr>
              <a:t>Key areas of inquiry</a:t>
            </a:r>
            <a:endParaRPr lang="en-US"/>
          </a:p>
        </p:txBody>
      </p:sp>
      <p:sp>
        <p:nvSpPr>
          <p:cNvPr id="3" name="Content Placeholder 3">
            <a:extLst>
              <a:ext uri="{FF2B5EF4-FFF2-40B4-BE49-F238E27FC236}">
                <a16:creationId xmlns:a16="http://schemas.microsoft.com/office/drawing/2014/main" id="{0CF61F79-2298-B458-E913-76AFF84023A8}"/>
              </a:ext>
            </a:extLst>
          </p:cNvPr>
          <p:cNvSpPr txBox="1">
            <a:spLocks/>
          </p:cNvSpPr>
          <p:nvPr/>
        </p:nvSpPr>
        <p:spPr>
          <a:xfrm>
            <a:off x="6524069" y="1825625"/>
            <a:ext cx="5221463" cy="4351338"/>
          </a:xfrm>
          <a:prstGeom prst="rect">
            <a:avLst/>
          </a:prstGeom>
          <a:ln w="12700">
            <a:solidFill>
              <a:schemeClr val="accent1">
                <a:lumMod val="50000"/>
              </a:schemeClr>
            </a:solidFill>
          </a:ln>
        </p:spPr>
        <p:txBody>
          <a:bodyPr vert="horz" lIns="54000" tIns="0" rIns="0" bIns="0" rtlCol="0">
            <a:noAutofit/>
          </a:bodyPr>
          <a:lstStyle>
            <a:lvl1pPr marL="0" indent="0" algn="l" defTabSz="914354" rtl="0" eaLnBrk="1" latinLnBrk="0" hangingPunct="1">
              <a:lnSpc>
                <a:spcPct val="114000"/>
              </a:lnSpc>
              <a:spcBef>
                <a:spcPts val="0"/>
              </a:spcBef>
              <a:spcAft>
                <a:spcPts val="500"/>
              </a:spcAft>
              <a:buFont typeface="Arial" panose="020B0604020202020204" pitchFamily="34" charset="0"/>
              <a:buNone/>
              <a:defRPr sz="2800" kern="1200">
                <a:solidFill>
                  <a:schemeClr val="tx1"/>
                </a:solidFill>
                <a:latin typeface="+mn-lt"/>
                <a:ea typeface="+mn-ea"/>
                <a:cs typeface="+mn-cs"/>
              </a:defRPr>
            </a:lvl1pPr>
            <a:lvl2pPr marL="314309" indent="-269861" algn="l" defTabSz="914354" rtl="0" eaLnBrk="1" latinLnBrk="0" hangingPunct="1">
              <a:lnSpc>
                <a:spcPct val="100000"/>
              </a:lnSpc>
              <a:spcBef>
                <a:spcPts val="500"/>
              </a:spcBef>
              <a:buFont typeface="Arial" panose="020B0604020202020204" pitchFamily="34" charset="0"/>
              <a:buChar char="•"/>
              <a:tabLst/>
              <a:defRPr sz="2800" kern="1200">
                <a:solidFill>
                  <a:schemeClr val="tx1"/>
                </a:solidFill>
                <a:latin typeface="+mn-lt"/>
                <a:ea typeface="+mn-ea"/>
                <a:cs typeface="+mn-cs"/>
              </a:defRPr>
            </a:lvl2pPr>
            <a:lvl3pPr marL="539724" indent="-225414" algn="l" defTabSz="914354" rtl="0" eaLnBrk="1" latinLnBrk="0" hangingPunct="1">
              <a:lnSpc>
                <a:spcPct val="100000"/>
              </a:lnSpc>
              <a:spcBef>
                <a:spcPts val="500"/>
              </a:spcBef>
              <a:buFont typeface="Arial" panose="020B0604020202020204" pitchFamily="34" charset="0"/>
              <a:buChar char="•"/>
              <a:tabLst/>
              <a:defRPr sz="2400" kern="1200">
                <a:solidFill>
                  <a:schemeClr val="tx1"/>
                </a:solidFill>
                <a:latin typeface="+mn-lt"/>
                <a:ea typeface="+mn-ea"/>
                <a:cs typeface="+mn-cs"/>
              </a:defRPr>
            </a:lvl3pPr>
            <a:lvl4pPr marL="7938" indent="0" algn="l" defTabSz="914354" rtl="0" eaLnBrk="1" latinLnBrk="0" hangingPunct="1">
              <a:lnSpc>
                <a:spcPct val="90000"/>
              </a:lnSpc>
              <a:spcBef>
                <a:spcPts val="1500"/>
              </a:spcBef>
              <a:spcAft>
                <a:spcPts val="500"/>
              </a:spcAft>
              <a:buFont typeface="Arial" panose="020B0604020202020204" pitchFamily="34" charset="0"/>
              <a:buNone/>
              <a:tabLst/>
              <a:defRPr sz="3200" b="1" i="0" kern="1200" spc="-51" baseline="0">
                <a:solidFill>
                  <a:schemeClr val="tx1"/>
                </a:solidFill>
                <a:latin typeface="+mj-lt"/>
                <a:ea typeface="+mn-ea"/>
                <a:cs typeface="+mn-cs"/>
              </a:defRPr>
            </a:lvl4pPr>
            <a:lvl5pPr marL="7937" indent="0" algn="l" defTabSz="914354" rtl="0" eaLnBrk="1" latinLnBrk="0" hangingPunct="1">
              <a:lnSpc>
                <a:spcPct val="90000"/>
              </a:lnSpc>
              <a:spcBef>
                <a:spcPts val="1200"/>
              </a:spcBef>
              <a:spcAft>
                <a:spcPts val="200"/>
              </a:spcAft>
              <a:buFont typeface="Arial" panose="020B0604020202020204" pitchFamily="34" charset="0"/>
              <a:buNone/>
              <a:tabLst/>
              <a:defRPr sz="2800" b="1" kern="1200" spc="0" baseline="0">
                <a:solidFill>
                  <a:schemeClr val="tx1"/>
                </a:solidFill>
                <a:latin typeface="+mj-lt"/>
                <a:ea typeface="Tahoma" panose="020B0604030504040204" pitchFamily="34" charset="0"/>
                <a:cs typeface="Tahoma" panose="020B0604030504040204" pitchFamily="34" charset="0"/>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0">
              <a:buNone/>
            </a:pPr>
            <a:r>
              <a:rPr lang="en-GB" sz="2000" b="1">
                <a:ea typeface="Calibri" panose="020F0502020204030204" pitchFamily="34" charset="0"/>
                <a:cs typeface="Times New Roman" panose="02020603050405020304" pitchFamily="18" charset="0"/>
              </a:rPr>
              <a:t>Institutional/Political/Operational Issues:</a:t>
            </a:r>
          </a:p>
          <a:p>
            <a:pPr marL="657209" lvl="1" indent="-342900"/>
            <a:r>
              <a:rPr lang="en-GB" sz="1400">
                <a:ea typeface="Calibri" panose="020F0502020204030204" pitchFamily="34" charset="0"/>
                <a:cs typeface="Times New Roman" panose="02020603050405020304" pitchFamily="18" charset="0"/>
              </a:rPr>
              <a:t>Host government priorities (national/regional/local)</a:t>
            </a:r>
          </a:p>
          <a:p>
            <a:pPr marL="657209" lvl="1" indent="-342900"/>
            <a:r>
              <a:rPr lang="en-GB" sz="1400">
                <a:ea typeface="Calibri" panose="020F0502020204030204" pitchFamily="34" charset="0"/>
                <a:cs typeface="Times New Roman" panose="02020603050405020304" pitchFamily="18" charset="0"/>
              </a:rPr>
              <a:t>Operating context (conflict, politics, etc.)</a:t>
            </a:r>
          </a:p>
          <a:p>
            <a:pPr marL="657209" lvl="1" indent="-342900"/>
            <a:r>
              <a:rPr lang="en-GB" sz="1400">
                <a:ea typeface="Calibri" panose="020F0502020204030204" pitchFamily="34" charset="0"/>
                <a:cs typeface="Times New Roman" panose="02020603050405020304" pitchFamily="18" charset="0"/>
              </a:rPr>
              <a:t>Donor priorities</a:t>
            </a:r>
          </a:p>
          <a:p>
            <a:pPr marL="657209" lvl="1" indent="-342900"/>
            <a:r>
              <a:rPr lang="en-GB" sz="1400">
                <a:ea typeface="Calibri" panose="020F0502020204030204" pitchFamily="34" charset="0"/>
                <a:cs typeface="Times New Roman" panose="02020603050405020304" pitchFamily="18" charset="0"/>
              </a:rPr>
              <a:t>Coordination of programming</a:t>
            </a:r>
          </a:p>
          <a:p>
            <a:pPr marL="657209" lvl="1" indent="-342900"/>
            <a:r>
              <a:rPr lang="en-GB" sz="1400">
                <a:ea typeface="Calibri" panose="020F0502020204030204" pitchFamily="34" charset="0"/>
                <a:cs typeface="Times New Roman" panose="02020603050405020304" pitchFamily="18" charset="0"/>
              </a:rPr>
              <a:t>Agency mandates and interests</a:t>
            </a:r>
          </a:p>
          <a:p>
            <a:pPr marL="657209" lvl="1" indent="-342900"/>
            <a:r>
              <a:rPr lang="en-GB" sz="1400">
                <a:ea typeface="Calibri" panose="020F0502020204030204" pitchFamily="34" charset="0"/>
                <a:cs typeface="Times New Roman" panose="02020603050405020304" pitchFamily="18" charset="0"/>
              </a:rPr>
              <a:t>Agency Coordination</a:t>
            </a:r>
          </a:p>
          <a:p>
            <a:pPr marL="657209" lvl="1" indent="-342900"/>
            <a:r>
              <a:rPr lang="en-GB" sz="1400">
                <a:ea typeface="Calibri" panose="020F0502020204030204" pitchFamily="34" charset="0"/>
                <a:cs typeface="Times New Roman" panose="02020603050405020304" pitchFamily="18" charset="0"/>
              </a:rPr>
              <a:t>Personalistic considerations</a:t>
            </a:r>
          </a:p>
        </p:txBody>
      </p:sp>
      <p:sp>
        <p:nvSpPr>
          <p:cNvPr id="6" name="Left-Right Arrow 5">
            <a:extLst>
              <a:ext uri="{FF2B5EF4-FFF2-40B4-BE49-F238E27FC236}">
                <a16:creationId xmlns:a16="http://schemas.microsoft.com/office/drawing/2014/main" id="{D585BB8D-000C-6B68-C1B8-46BDA0C382B5}"/>
              </a:ext>
            </a:extLst>
          </p:cNvPr>
          <p:cNvSpPr/>
          <p:nvPr/>
        </p:nvSpPr>
        <p:spPr>
          <a:xfrm>
            <a:off x="5266385" y="3313090"/>
            <a:ext cx="1659229" cy="537693"/>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08667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994035-0E2D-663C-7481-61DEAAD34091}"/>
              </a:ext>
            </a:extLst>
          </p:cNvPr>
          <p:cNvSpPr>
            <a:spLocks noGrp="1"/>
          </p:cNvSpPr>
          <p:nvPr>
            <p:ph sz="quarter" idx="14"/>
          </p:nvPr>
        </p:nvSpPr>
        <p:spPr>
          <a:xfrm>
            <a:off x="838201" y="1653850"/>
            <a:ext cx="10515599" cy="4351338"/>
          </a:xfrm>
        </p:spPr>
        <p:txBody>
          <a:bodyPr>
            <a:noAutofit/>
          </a:bodyPr>
          <a:lstStyle/>
          <a:p>
            <a:pPr marL="600059" lvl="1" indent="-285750">
              <a:spcBef>
                <a:spcPts val="0"/>
              </a:spcBef>
              <a:buClr>
                <a:srgbClr val="FF0000"/>
              </a:buClr>
              <a:buFont typeface="System Font Regular"/>
              <a:buChar char="✗"/>
            </a:pPr>
            <a:r>
              <a:rPr lang="en-US" sz="1800" b="1" kern="100">
                <a:effectLst/>
                <a:latin typeface="Calibri" panose="020F0502020204030204" pitchFamily="34" charset="0"/>
                <a:ea typeface="Calibri" panose="020F0502020204030204" pitchFamily="34" charset="0"/>
                <a:cs typeface="Times New Roman" panose="02020603050405020304" pitchFamily="18" charset="0"/>
              </a:rPr>
              <a:t>Ignore the mantra, “location, location, location”</a:t>
            </a:r>
          </a:p>
          <a:p>
            <a:pPr marL="825474" lvl="2" indent="-285750">
              <a:spcBef>
                <a:spcPts val="0"/>
              </a:spcBef>
              <a:buClr>
                <a:srgbClr val="FF0000"/>
              </a:buClr>
            </a:pPr>
            <a:r>
              <a:rPr lang="en-US" sz="1800" kern="100">
                <a:effectLst/>
                <a:latin typeface="Calibri" panose="020F0502020204030204" pitchFamily="34" charset="0"/>
                <a:ea typeface="Calibri" panose="020F0502020204030204" pitchFamily="34" charset="0"/>
                <a:cs typeface="Times New Roman" panose="02020603050405020304" pitchFamily="18" charset="0"/>
              </a:rPr>
              <a:t>Poor connections to existing basic services systems</a:t>
            </a:r>
          </a:p>
          <a:p>
            <a:pPr marL="825474" lvl="2" indent="-285750">
              <a:spcBef>
                <a:spcPts val="0"/>
              </a:spcBef>
              <a:buClr>
                <a:srgbClr val="FF0000"/>
              </a:buClr>
            </a:pPr>
            <a:r>
              <a:rPr lang="en-US" sz="1800" kern="100">
                <a:effectLst/>
                <a:latin typeface="Calibri" panose="020F0502020204030204" pitchFamily="34" charset="0"/>
                <a:ea typeface="Calibri" panose="020F0502020204030204" pitchFamily="34" charset="0"/>
                <a:cs typeface="Times New Roman" panose="02020603050405020304" pitchFamily="18" charset="0"/>
              </a:rPr>
              <a:t>Disconnected from labor markets and livelihoods </a:t>
            </a:r>
          </a:p>
          <a:p>
            <a:pPr marL="825474" lvl="2" indent="-285750">
              <a:spcBef>
                <a:spcPts val="0"/>
              </a:spcBef>
              <a:buClr>
                <a:srgbClr val="FF0000"/>
              </a:buClr>
            </a:pPr>
            <a:r>
              <a:rPr lang="en-US" sz="1800" kern="100">
                <a:effectLst/>
                <a:latin typeface="Calibri" panose="020F0502020204030204" pitchFamily="34" charset="0"/>
                <a:ea typeface="Calibri" panose="020F0502020204030204" pitchFamily="34" charset="0"/>
                <a:cs typeface="Times New Roman" panose="02020603050405020304" pitchFamily="18" charset="0"/>
              </a:rPr>
              <a:t>Hazard-prone siting</a:t>
            </a:r>
          </a:p>
          <a:p>
            <a:pPr marL="600059" lvl="1" indent="-285750">
              <a:spcBef>
                <a:spcPts val="0"/>
              </a:spcBef>
              <a:buClr>
                <a:srgbClr val="FF0000"/>
              </a:buClr>
              <a:buFont typeface="System Font Regular"/>
              <a:buChar char="✗"/>
            </a:pPr>
            <a:r>
              <a:rPr lang="en-US" sz="1800" b="1" kern="100">
                <a:effectLst/>
                <a:latin typeface="Calibri" panose="020F0502020204030204" pitchFamily="34" charset="0"/>
                <a:ea typeface="Calibri" panose="020F0502020204030204" pitchFamily="34" charset="0"/>
                <a:cs typeface="Times New Roman" panose="02020603050405020304" pitchFamily="18" charset="0"/>
              </a:rPr>
              <a:t>Misaligned with IDP needs and wants</a:t>
            </a:r>
          </a:p>
          <a:p>
            <a:pPr marL="825474" lvl="2" indent="-285750">
              <a:spcBef>
                <a:spcPts val="0"/>
              </a:spcBef>
              <a:buClr>
                <a:srgbClr val="FF0000"/>
              </a:buClr>
            </a:pPr>
            <a:r>
              <a:rPr lang="en-US" sz="1800" kern="100">
                <a:effectLst/>
                <a:latin typeface="Calibri" panose="020F0502020204030204" pitchFamily="34" charset="0"/>
                <a:ea typeface="Calibri" panose="020F0502020204030204" pitchFamily="34" charset="0"/>
                <a:cs typeface="Times New Roman" panose="02020603050405020304" pitchFamily="18" charset="0"/>
              </a:rPr>
              <a:t>Underutilized, abandoned or poorly maintained investments</a:t>
            </a:r>
          </a:p>
          <a:p>
            <a:pPr marL="600059" lvl="1" indent="-285750">
              <a:spcBef>
                <a:spcPts val="0"/>
              </a:spcBef>
              <a:buClr>
                <a:srgbClr val="FF0000"/>
              </a:buClr>
              <a:buFont typeface="System Font Regular"/>
              <a:buChar char="✗"/>
            </a:pPr>
            <a:r>
              <a:rPr lang="en-US" sz="1800" b="1" kern="100">
                <a:effectLst/>
                <a:latin typeface="Calibri" panose="020F0502020204030204" pitchFamily="34" charset="0"/>
                <a:ea typeface="Calibri" panose="020F0502020204030204" pitchFamily="34" charset="0"/>
                <a:cs typeface="Times New Roman" panose="02020603050405020304" pitchFamily="18" charset="0"/>
              </a:rPr>
              <a:t>Financially unstable</a:t>
            </a:r>
          </a:p>
          <a:p>
            <a:pPr marL="825474" lvl="2" indent="-285750">
              <a:spcBef>
                <a:spcPts val="0"/>
              </a:spcBef>
              <a:buClr>
                <a:srgbClr val="FF0000"/>
              </a:buClr>
            </a:pPr>
            <a:r>
              <a:rPr lang="en-US" sz="1800" kern="100">
                <a:effectLst/>
                <a:latin typeface="Calibri" panose="020F0502020204030204" pitchFamily="34" charset="0"/>
                <a:ea typeface="Calibri" panose="020F0502020204030204" pitchFamily="34" charset="0"/>
                <a:cs typeface="Times New Roman" panose="02020603050405020304" pitchFamily="18" charset="0"/>
              </a:rPr>
              <a:t>High per-capita costs</a:t>
            </a:r>
          </a:p>
          <a:p>
            <a:pPr marL="825474" lvl="2" indent="-285750">
              <a:spcBef>
                <a:spcPts val="0"/>
              </a:spcBef>
              <a:buClr>
                <a:srgbClr val="FF0000"/>
              </a:buClr>
            </a:pPr>
            <a:r>
              <a:rPr lang="en-US" sz="1800" kern="100">
                <a:effectLst/>
                <a:latin typeface="Calibri" panose="020F0502020204030204" pitchFamily="34" charset="0"/>
                <a:ea typeface="Calibri" panose="020F0502020204030204" pitchFamily="34" charset="0"/>
                <a:cs typeface="Times New Roman" panose="02020603050405020304" pitchFamily="18" charset="0"/>
              </a:rPr>
              <a:t>Unsubsidized O&amp;M outstrips local capacity</a:t>
            </a:r>
          </a:p>
          <a:p>
            <a:pPr marL="600059" lvl="1" indent="-285750">
              <a:spcBef>
                <a:spcPts val="0"/>
              </a:spcBef>
              <a:buClr>
                <a:srgbClr val="FF0000"/>
              </a:buClr>
              <a:buFont typeface="System Font Regular"/>
              <a:buChar char="✗"/>
            </a:pPr>
            <a:r>
              <a:rPr lang="en-US" sz="1800" b="1" kern="100">
                <a:effectLst/>
                <a:latin typeface="Calibri" panose="020F0502020204030204" pitchFamily="34" charset="0"/>
                <a:ea typeface="Calibri" panose="020F0502020204030204" pitchFamily="34" charset="0"/>
                <a:cs typeface="Times New Roman" panose="02020603050405020304" pitchFamily="18" charset="0"/>
              </a:rPr>
              <a:t>Politically untenable</a:t>
            </a:r>
          </a:p>
          <a:p>
            <a:pPr marL="825474" lvl="2" indent="-285750">
              <a:spcBef>
                <a:spcPts val="0"/>
              </a:spcBef>
              <a:buClr>
                <a:srgbClr val="FF0000"/>
              </a:buClr>
            </a:pPr>
            <a:r>
              <a:rPr lang="en-US" sz="1800" kern="100">
                <a:effectLst/>
                <a:latin typeface="Calibri" panose="020F0502020204030204" pitchFamily="34" charset="0"/>
                <a:ea typeface="Calibri" panose="020F0502020204030204" pitchFamily="34" charset="0"/>
                <a:cs typeface="Times New Roman" panose="02020603050405020304" pitchFamily="18" charset="0"/>
              </a:rPr>
              <a:t>Increased IDP-host community tensions</a:t>
            </a:r>
          </a:p>
          <a:p>
            <a:pPr marL="825474" lvl="2" indent="-285750">
              <a:spcBef>
                <a:spcPts val="0"/>
              </a:spcBef>
              <a:buClr>
                <a:srgbClr val="FF0000"/>
              </a:buClr>
            </a:pPr>
            <a:r>
              <a:rPr lang="en-US" sz="1800" kern="100">
                <a:latin typeface="Calibri" panose="020F0502020204030204" pitchFamily="34" charset="0"/>
                <a:ea typeface="Calibri" panose="020F0502020204030204" pitchFamily="34" charset="0"/>
                <a:cs typeface="Times New Roman" panose="02020603050405020304" pitchFamily="18" charset="0"/>
              </a:rPr>
              <a:t>Unmet</a:t>
            </a:r>
            <a:r>
              <a:rPr lang="en-US" sz="1800" kern="100">
                <a:effectLst/>
                <a:latin typeface="Calibri" panose="020F0502020204030204" pitchFamily="34" charset="0"/>
                <a:ea typeface="Calibri" panose="020F0502020204030204" pitchFamily="34" charset="0"/>
                <a:cs typeface="Times New Roman" panose="02020603050405020304" pitchFamily="18" charset="0"/>
              </a:rPr>
              <a:t> governance/administrative requirements</a:t>
            </a:r>
          </a:p>
          <a:p>
            <a:pPr marL="825474" lvl="2" indent="-285750">
              <a:spcBef>
                <a:spcPts val="0"/>
              </a:spcBef>
              <a:buClr>
                <a:srgbClr val="FF0000"/>
              </a:buClr>
            </a:pPr>
            <a:r>
              <a:rPr lang="en-US" sz="1800" kern="100">
                <a:effectLst/>
                <a:latin typeface="Calibri" panose="020F0502020204030204" pitchFamily="34" charset="0"/>
                <a:ea typeface="Calibri" panose="020F0502020204030204" pitchFamily="34" charset="0"/>
                <a:cs typeface="Times New Roman" panose="02020603050405020304" pitchFamily="18" charset="0"/>
              </a:rPr>
              <a:t>Exacerbated risk of eviction</a:t>
            </a:r>
          </a:p>
          <a:p>
            <a:pPr marL="825474" lvl="2" indent="-285750">
              <a:spcBef>
                <a:spcPts val="0"/>
              </a:spcBef>
              <a:buClr>
                <a:srgbClr val="FF0000"/>
              </a:buClr>
            </a:pPr>
            <a:r>
              <a:rPr lang="en-US" sz="1800" kern="100">
                <a:latin typeface="Calibri" panose="020F0502020204030204" pitchFamily="34" charset="0"/>
                <a:ea typeface="Calibri" panose="020F0502020204030204" pitchFamily="34" charset="0"/>
                <a:cs typeface="Times New Roman" panose="02020603050405020304" pitchFamily="18" charset="0"/>
              </a:rPr>
              <a:t>Un(der) utilized plans*</a:t>
            </a: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600059" lvl="1" indent="-285750">
              <a:spcBef>
                <a:spcPts val="0"/>
              </a:spcBef>
              <a:buClr>
                <a:srgbClr val="FF0000"/>
              </a:buClr>
              <a:buFont typeface="System Font Regular"/>
              <a:buChar char="✗"/>
            </a:pPr>
            <a:r>
              <a:rPr lang="en-US" sz="1800" b="1" kern="100">
                <a:effectLst/>
                <a:latin typeface="Calibri" panose="020F0502020204030204" pitchFamily="34" charset="0"/>
                <a:ea typeface="Calibri" panose="020F0502020204030204" pitchFamily="34" charset="0"/>
                <a:cs typeface="Times New Roman" panose="02020603050405020304" pitchFamily="18" charset="0"/>
              </a:rPr>
              <a:t>Misaligned with pre-existing urban or services plans</a:t>
            </a:r>
          </a:p>
          <a:p>
            <a:pPr marL="825474" lvl="2" indent="-285750">
              <a:spcBef>
                <a:spcPts val="0"/>
              </a:spcBef>
              <a:buClr>
                <a:srgbClr val="FF0000"/>
              </a:buClr>
            </a:pPr>
            <a:r>
              <a:rPr lang="en-US" sz="1800" kern="100">
                <a:effectLst/>
                <a:latin typeface="Calibri" panose="020F0502020204030204" pitchFamily="34" charset="0"/>
                <a:ea typeface="Calibri" panose="020F0502020204030204" pitchFamily="34" charset="0"/>
                <a:cs typeface="Times New Roman" panose="02020603050405020304" pitchFamily="18" charset="0"/>
              </a:rPr>
              <a:t>Expensive retrofitting</a:t>
            </a:r>
          </a:p>
          <a:p>
            <a:pPr lvl="1" indent="0">
              <a:spcBef>
                <a:spcPts val="0"/>
              </a:spcBef>
              <a:buClr>
                <a:srgbClr val="FF0000"/>
              </a:buClr>
              <a:buNone/>
            </a:pP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C3F899B7-27CA-34E8-37C8-B38007606B24}"/>
              </a:ext>
            </a:extLst>
          </p:cNvPr>
          <p:cNvSpPr>
            <a:spLocks noGrp="1"/>
          </p:cNvSpPr>
          <p:nvPr>
            <p:ph type="sldNum" sz="quarter" idx="12"/>
          </p:nvPr>
        </p:nvSpPr>
        <p:spPr/>
        <p:txBody>
          <a:bodyPr/>
          <a:lstStyle/>
          <a:p>
            <a:fld id="{FF828736-9A59-5542-843E-7597CE180AEB}" type="slidenum">
              <a:rPr lang="en-US" smtClean="0"/>
              <a:t>9</a:t>
            </a:fld>
            <a:endParaRPr lang="en-US"/>
          </a:p>
        </p:txBody>
      </p:sp>
      <p:sp>
        <p:nvSpPr>
          <p:cNvPr id="4" name="Title 3">
            <a:extLst>
              <a:ext uri="{FF2B5EF4-FFF2-40B4-BE49-F238E27FC236}">
                <a16:creationId xmlns:a16="http://schemas.microsoft.com/office/drawing/2014/main" id="{2A2F1E33-CF82-FD70-289D-D03EEFAF5AE6}"/>
              </a:ext>
            </a:extLst>
          </p:cNvPr>
          <p:cNvSpPr>
            <a:spLocks noGrp="1"/>
          </p:cNvSpPr>
          <p:nvPr>
            <p:ph type="title"/>
          </p:nvPr>
        </p:nvSpPr>
        <p:spPr/>
        <p:txBody>
          <a:bodyPr/>
          <a:lstStyle/>
          <a:p>
            <a:pPr marL="0" marR="0">
              <a:spcBef>
                <a:spcPts val="0"/>
              </a:spcBef>
              <a:spcAft>
                <a:spcPts val="0"/>
              </a:spcAft>
            </a:pPr>
            <a:r>
              <a:rPr lang="en-US" sz="4400" kern="100">
                <a:effectLst/>
                <a:latin typeface="Calibri" panose="020F0502020204030204" pitchFamily="34" charset="0"/>
                <a:ea typeface="Calibri" panose="020F0502020204030204" pitchFamily="34" charset="0"/>
                <a:cs typeface="Times New Roman" panose="02020603050405020304" pitchFamily="18" charset="0"/>
              </a:rPr>
              <a:t>Some common “Don’ts”</a:t>
            </a:r>
          </a:p>
        </p:txBody>
      </p:sp>
      <p:pic>
        <p:nvPicPr>
          <p:cNvPr id="5" name="Picture Placeholder 9" descr="A ruined buildings in a field&#10;&#10;Description automatically generated with medium confidence">
            <a:extLst>
              <a:ext uri="{FF2B5EF4-FFF2-40B4-BE49-F238E27FC236}">
                <a16:creationId xmlns:a16="http://schemas.microsoft.com/office/drawing/2014/main" id="{BEB4CA18-6E4D-FB26-1B01-4AC739D7182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2792"/>
          <a:stretch/>
        </p:blipFill>
        <p:spPr>
          <a:xfrm>
            <a:off x="8511100" y="497577"/>
            <a:ext cx="2110062" cy="1714959"/>
          </a:xfrm>
          <a:prstGeom prst="rect">
            <a:avLst/>
          </a:prstGeom>
          <a:ln>
            <a:solidFill>
              <a:schemeClr val="tx1"/>
            </a:solidFill>
          </a:ln>
        </p:spPr>
      </p:pic>
      <p:pic>
        <p:nvPicPr>
          <p:cNvPr id="1026" name="Picture 2">
            <a:extLst>
              <a:ext uri="{FF2B5EF4-FFF2-40B4-BE49-F238E27FC236}">
                <a16:creationId xmlns:a16="http://schemas.microsoft.com/office/drawing/2014/main" id="{9BF74A34-CD1D-542D-4850-D85F75C918B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069455" y="2424470"/>
            <a:ext cx="2581659" cy="171495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7" name="Picture 6" descr="A person walking on a street&#10;&#10;Description automatically generated">
            <a:extLst>
              <a:ext uri="{FF2B5EF4-FFF2-40B4-BE49-F238E27FC236}">
                <a16:creationId xmlns:a16="http://schemas.microsoft.com/office/drawing/2014/main" id="{8DE15726-F601-9990-5A73-9038A0EF310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511100" y="4351363"/>
            <a:ext cx="2233687" cy="1714959"/>
          </a:xfrm>
          <a:prstGeom prst="rect">
            <a:avLst/>
          </a:prstGeom>
          <a:ln>
            <a:solidFill>
              <a:schemeClr val="tx1"/>
            </a:solidFill>
          </a:ln>
        </p:spPr>
      </p:pic>
    </p:spTree>
    <p:extLst>
      <p:ext uri="{BB962C8B-B14F-4D97-AF65-F5344CB8AC3E}">
        <p14:creationId xmlns:p14="http://schemas.microsoft.com/office/powerpoint/2010/main" val="2695635017"/>
      </p:ext>
    </p:extLst>
  </p:cSld>
  <p:clrMapOvr>
    <a:masterClrMapping/>
  </p:clrMapOvr>
</p:sld>
</file>

<file path=ppt/theme/theme1.xml><?xml version="1.0" encoding="utf-8"?>
<a:theme xmlns:a="http://schemas.openxmlformats.org/drawingml/2006/main" name="909-PA-GDC-PPT-Template-V1a">
  <a:themeElements>
    <a:clrScheme name="Custom 7">
      <a:dk1>
        <a:srgbClr val="000000"/>
      </a:dk1>
      <a:lt1>
        <a:srgbClr val="FFFFFF"/>
      </a:lt1>
      <a:dk2>
        <a:srgbClr val="666666"/>
      </a:dk2>
      <a:lt2>
        <a:srgbClr val="E9E4DD"/>
      </a:lt2>
      <a:accent1>
        <a:srgbClr val="00AFD8"/>
      </a:accent1>
      <a:accent2>
        <a:srgbClr val="F2AF00"/>
      </a:accent2>
      <a:accent3>
        <a:srgbClr val="C55E9B"/>
      </a:accent3>
      <a:accent4>
        <a:srgbClr val="00AFD8"/>
      </a:accent4>
      <a:accent5>
        <a:srgbClr val="8586C6"/>
      </a:accent5>
      <a:accent6>
        <a:srgbClr val="00B279"/>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36000" tIns="0" rIns="0" bIns="0" rtlCol="0" anchor="ctr">
        <a:normAutofit/>
      </a:bodyPr>
      <a:lstStyle>
        <a:defPPr algn="l">
          <a:defRPr dirty="0" smtClean="0">
            <a:solidFill>
              <a:schemeClr val="accent1"/>
            </a:solidFill>
          </a:defRPr>
        </a:defPPr>
      </a:lstStyle>
    </a:txDef>
  </a:objectDefaults>
  <a:extraClrSchemeLst/>
  <a:extLst>
    <a:ext uri="{05A4C25C-085E-4340-85A3-A5531E510DB2}">
      <thm15:themeFamily xmlns:thm15="http://schemas.microsoft.com/office/thememl/2012/main" name="909-PA-GDC-PPT-Template-V2b" id="{9171F1ED-1358-7A4C-97A6-3846944F457E}" vid="{0DFC8A62-9541-4146-8948-D3B8C15A12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8d6500e-c04c-40d5-8475-953d7134f8a6">
      <Terms xmlns="http://schemas.microsoft.com/office/infopath/2007/PartnerControls"/>
    </lcf76f155ced4ddcb4097134ff3c332f>
    <TaxCatchAll xmlns="985ec44e-1bab-4c0b-9df0-6ba128686fc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0B946CA62AD94E812F41ED550DDC70" ma:contentTypeVersion="17" ma:contentTypeDescription="Create a new document." ma:contentTypeScope="" ma:versionID="700e1ddffa191e4c0f207dec08acbec1">
  <xsd:schema xmlns:xsd="http://www.w3.org/2001/XMLSchema" xmlns:xs="http://www.w3.org/2001/XMLSchema" xmlns:p="http://schemas.microsoft.com/office/2006/metadata/properties" xmlns:ns2="f8d6500e-c04c-40d5-8475-953d7134f8a6" xmlns:ns3="7804bfa2-533a-4be9-8051-3c7f7d149956" xmlns:ns4="985ec44e-1bab-4c0b-9df0-6ba128686fc9" targetNamespace="http://schemas.microsoft.com/office/2006/metadata/properties" ma:root="true" ma:fieldsID="4cbd9839c5b8a16cbaa520c1cea90d2d" ns2:_="" ns3:_="" ns4:_="">
    <xsd:import namespace="f8d6500e-c04c-40d5-8475-953d7134f8a6"/>
    <xsd:import namespace="7804bfa2-533a-4be9-8051-3c7f7d14995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lcf76f155ced4ddcb4097134ff3c332f" minOccurs="0"/>
                <xsd:element ref="ns4:TaxCatchAll"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d6500e-c04c-40d5-8475-953d7134f8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04bfa2-533a-4be9-8051-3c7f7d14995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c3a15ccf-d19e-406e-a2b6-583dc7c1ed18}" ma:internalName="TaxCatchAll" ma:showField="CatchAllData" ma:web="7804bfa2-533a-4be9-8051-3c7f7d1499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58BF118-037B-464D-B0DF-F3FD4F2F1C06}">
  <ds:schemaRefs>
    <ds:schemaRef ds:uri="12ac7e41-9f96-4655-9387-cd1b03c4711c"/>
    <ds:schemaRef ds:uri="985ec44e-1bab-4c0b-9df0-6ba128686fc9"/>
    <ds:schemaRef ds:uri="ba9240c2-8f64-4e62-bd63-8cc899a81401"/>
    <ds:schemaRef ds:uri="dc89b18d-5238-40cd-8abc-a408e4bb0ac0"/>
    <ds:schemaRef ds:uri="f8d6500e-c04c-40d5-8475-953d7134f8a6"/>
    <ds:schemaRef ds:uri="fb8e130f-0ab7-44e4-b82c-a2177905a82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FB3AE2A-0BB5-4D46-8010-C67EE8D2A338}">
  <ds:schemaRefs>
    <ds:schemaRef ds:uri="http://schemas.microsoft.com/sharepoint/v3/contenttype/forms"/>
  </ds:schemaRefs>
</ds:datastoreItem>
</file>

<file path=customXml/itemProps3.xml><?xml version="1.0" encoding="utf-8"?>
<ds:datastoreItem xmlns:ds="http://schemas.openxmlformats.org/officeDocument/2006/customXml" ds:itemID="{33F60B00-788F-473A-8A7F-053F8CEC5FE2}">
  <ds:schemaRefs>
    <ds:schemaRef ds:uri="7804bfa2-533a-4be9-8051-3c7f7d149956"/>
    <ds:schemaRef ds:uri="985ec44e-1bab-4c0b-9df0-6ba128686fc9"/>
    <ds:schemaRef ds:uri="f8d6500e-c04c-40d5-8475-953d7134f8a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14</Slides>
  <Notes>12</Notes>
  <HiddenSlides>0</HiddenSlide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909-PA-GDC-PPT-Template-V1a</vt:lpstr>
      <vt:lpstr>Towards a ‘Conceptual Framework’ on solutions to urban internal displacement</vt:lpstr>
      <vt:lpstr>Agenda</vt:lpstr>
      <vt:lpstr>Project background &amp; context </vt:lpstr>
      <vt:lpstr>IIED’s work on urban protracted displacement</vt:lpstr>
      <vt:lpstr>Collaboration aims</vt:lpstr>
      <vt:lpstr>Empirical and Theoretical Framing</vt:lpstr>
      <vt:lpstr>Proposed success criteria</vt:lpstr>
      <vt:lpstr>Key areas of inquiry</vt:lpstr>
      <vt:lpstr>Some common “Don’ts”</vt:lpstr>
      <vt:lpstr>When does success occur?</vt:lpstr>
      <vt:lpstr>Next steps and timeframe</vt:lpstr>
      <vt:lpstr>Additional feedback</vt:lpstr>
      <vt:lpstr>Questions for you</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Plain front cover</dc:title>
  <dc:creator>Patrick Morrison</dc:creator>
  <cp:revision>1</cp:revision>
  <dcterms:created xsi:type="dcterms:W3CDTF">2019-05-13T10:22:40Z</dcterms:created>
  <dcterms:modified xsi:type="dcterms:W3CDTF">2024-08-12T12:07:16Z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39cb4bd4-9e6a-4723-9035-c574879ef070</vt:lpwstr>
  </property>
  <property fmtid="{D5CDD505-2E9C-101B-9397-08002B2CF9AE}" pid="3" name="ContentTypeId">
    <vt:lpwstr>0x010100B20B946CA62AD94E812F41ED550DDC70</vt:lpwstr>
  </property>
  <property fmtid="{D5CDD505-2E9C-101B-9397-08002B2CF9AE}" pid="4" name="MediaServiceImageTags">
    <vt:lpwstr/>
  </property>
</Properties>
</file>